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50" r:id="rId4"/>
    <p:sldMasterId id="2147483652" r:id="rId5"/>
    <p:sldMasterId id="214748366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6858000" cx="12192000"/>
  <p:notesSz cx="6858000" cy="9144000"/>
  <p:embeddedFontLst>
    <p:embeddedFont>
      <p:font typeface="Geo"/>
      <p:regular r:id="rId37"/>
      <p:italic r:id="rId38"/>
    </p:embeddedFont>
    <p:embeddedFont>
      <p:font typeface="Helvetica Neue"/>
      <p:regular r:id="rId39"/>
      <p:bold r:id="rId40"/>
      <p:italic r:id="rId41"/>
      <p:boldItalic r:id="rId42"/>
    </p:embeddedFont>
    <p:embeddedFont>
      <p:font typeface="Cambria Math"/>
      <p:regular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4" roundtripDataSignature="AMtx7mi5bIkCyk+PDaaHeV0XcFYqC/7j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HelveticaNeue-bold.fntdata"/><Relationship Id="rId20" Type="http://schemas.openxmlformats.org/officeDocument/2006/relationships/slide" Target="slides/slide13.xml"/><Relationship Id="rId42" Type="http://schemas.openxmlformats.org/officeDocument/2006/relationships/font" Target="fonts/HelveticaNeue-boldItalic.fntdata"/><Relationship Id="rId41" Type="http://schemas.openxmlformats.org/officeDocument/2006/relationships/font" Target="fonts/HelveticaNeue-italic.fntdata"/><Relationship Id="rId22" Type="http://schemas.openxmlformats.org/officeDocument/2006/relationships/slide" Target="slides/slide15.xml"/><Relationship Id="rId44" Type="http://customschemas.google.com/relationships/presentationmetadata" Target="metadata"/><Relationship Id="rId21" Type="http://schemas.openxmlformats.org/officeDocument/2006/relationships/slide" Target="slides/slide14.xml"/><Relationship Id="rId43" Type="http://schemas.openxmlformats.org/officeDocument/2006/relationships/font" Target="fonts/CambriaMath-regular.fntdata"/><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3.xml"/><Relationship Id="rId6" Type="http://schemas.openxmlformats.org/officeDocument/2006/relationships/slideMaster" Target="slideMasters/slideMaster4.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font" Target="fonts/Geo-regular.fntdata"/><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font" Target="fonts/HelveticaNeue-regular.fntdata"/><Relationship Id="rId16" Type="http://schemas.openxmlformats.org/officeDocument/2006/relationships/slide" Target="slides/slide9.xml"/><Relationship Id="rId38" Type="http://schemas.openxmlformats.org/officeDocument/2006/relationships/font" Target="fonts/Geo-italic.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jpg>
</file>

<file path=ppt/media/image30.png>
</file>

<file path=ppt/media/image31.png>
</file>

<file path=ppt/media/image33.png>
</file>

<file path=ppt/media/image34.png>
</file>

<file path=ppt/media/image35.png>
</file>

<file path=ppt/media/image36.png>
</file>

<file path=ppt/media/image38.png>
</file>

<file path=ppt/media/image39.png>
</file>

<file path=ppt/media/image4.png>
</file>

<file path=ppt/media/image40.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7" name="Google Shape;13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7" name="Google Shape;24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to simplify solving this problem we use fourier transform</a:t>
            </a:r>
            <a:endParaRPr/>
          </a:p>
        </p:txBody>
      </p:sp>
      <p:sp>
        <p:nvSpPr>
          <p:cNvPr id="259" name="Google Shape;25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1" name="Google Shape;27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3" name="Google Shape;28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More descriptive names</a:t>
            </a:r>
            <a:endParaRPr/>
          </a:p>
        </p:txBody>
      </p:sp>
      <p:sp>
        <p:nvSpPr>
          <p:cNvPr id="293" name="Google Shape;293;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9" name="Google Shape;30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5" name="Google Shape;325;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7" name="Google Shape;337;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5" name="Google Shape;345;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3" name="Google Shape;353;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9" name="Google Shape;14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0" name="Google Shape;360;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0" name="Google Shape;370;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0" name="Google Shape;380;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0" name="Google Shape;390;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We cannot have any value for magnitude and phase since we will be using a DAC and varactor diode, we can only have a limited levels of phase and magnitude.</a:t>
            </a:r>
            <a:endParaRPr/>
          </a:p>
        </p:txBody>
      </p:sp>
      <p:sp>
        <p:nvSpPr>
          <p:cNvPr id="400" name="Google Shape;400;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specify these are the reflection coefficients on the IRS surface</a:t>
            </a:r>
            <a:endParaRPr/>
          </a:p>
        </p:txBody>
      </p:sp>
      <p:sp>
        <p:nvSpPr>
          <p:cNvPr id="407" name="Google Shape;407;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4" name="Google Shape;414;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2" name="Google Shape;422;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9" name="Google Shape;429;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36" name="Google Shape;436;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8" name="Google Shape;16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Change picture</a:t>
            </a:r>
            <a:endParaRPr/>
          </a:p>
        </p:txBody>
      </p:sp>
      <p:sp>
        <p:nvSpPr>
          <p:cNvPr id="179" name="Google Shape;17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0" name="Google Shape;19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423a30687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1423a30687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7" name="Google Shape;20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8" name="Google Shape;21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from signal processing in general into the IRS system</a:t>
            </a:r>
            <a:endParaRPr/>
          </a:p>
        </p:txBody>
      </p:sp>
      <p:sp>
        <p:nvSpPr>
          <p:cNvPr id="231" name="Google Shape;23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3" name="Shape 13"/>
        <p:cNvGrpSpPr/>
        <p:nvPr/>
      </p:nvGrpSpPr>
      <p:grpSpPr>
        <a:xfrm>
          <a:off x="0" y="0"/>
          <a:ext cx="0" cy="0"/>
          <a:chOff x="0" y="0"/>
          <a:chExt cx="0" cy="0"/>
        </a:xfrm>
      </p:grpSpPr>
      <p:sp>
        <p:nvSpPr>
          <p:cNvPr id="14" name="Google Shape;14;p33"/>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33"/>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FEFEFE"/>
              </a:buClr>
              <a:buSzPts val="8000"/>
              <a:buFont typeface="Geo"/>
              <a:buNone/>
              <a:defRPr sz="8000">
                <a:solidFill>
                  <a:srgbClr val="FEFEFE"/>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33"/>
          <p:cNvSpPr txBox="1"/>
          <p:nvPr>
            <p:ph idx="1" type="subTitle"/>
          </p:nvPr>
        </p:nvSpPr>
        <p:spPr>
          <a:xfrm>
            <a:off x="1100051" y="4645152"/>
            <a:ext cx="10058400" cy="1143000"/>
          </a:xfrm>
          <a:prstGeom prst="rect">
            <a:avLst/>
          </a:prstGeom>
          <a:noFill/>
          <a:ln>
            <a:noFill/>
          </a:ln>
        </p:spPr>
        <p:txBody>
          <a:bodyPr anchorCtr="0" anchor="t" bIns="45700" lIns="91425" spcFirstLastPara="1" rIns="91425" wrap="square" tIns="45700">
            <a:normAutofit/>
          </a:bodyPr>
          <a:lstStyle>
            <a:lvl1pPr lvl="0" algn="l">
              <a:lnSpc>
                <a:spcPct val="110000"/>
              </a:lnSpc>
              <a:spcBef>
                <a:spcPts val="1200"/>
              </a:spcBef>
              <a:spcAft>
                <a:spcPts val="0"/>
              </a:spcAft>
              <a:buSzPts val="2400"/>
              <a:buNone/>
              <a:defRPr sz="2400" cap="none">
                <a:solidFill>
                  <a:schemeClr val="lt1"/>
                </a:solidFill>
                <a:latin typeface="Arial"/>
                <a:ea typeface="Arial"/>
                <a:cs typeface="Arial"/>
                <a:sym typeface="Arial"/>
              </a:defRPr>
            </a:lvl1pPr>
            <a:lvl2pPr lvl="1" algn="ctr">
              <a:lnSpc>
                <a:spcPct val="100000"/>
              </a:lnSpc>
              <a:spcBef>
                <a:spcPts val="200"/>
              </a:spcBef>
              <a:spcAft>
                <a:spcPts val="0"/>
              </a:spcAft>
              <a:buClr>
                <a:srgbClr val="FEFEFE"/>
              </a:buClr>
              <a:buSzPts val="2400"/>
              <a:buNone/>
              <a:defRPr sz="2400"/>
            </a:lvl2pPr>
            <a:lvl3pPr lvl="2" algn="ctr">
              <a:lnSpc>
                <a:spcPct val="100000"/>
              </a:lnSpc>
              <a:spcBef>
                <a:spcPts val="400"/>
              </a:spcBef>
              <a:spcAft>
                <a:spcPts val="0"/>
              </a:spcAft>
              <a:buClr>
                <a:srgbClr val="FEFEFE"/>
              </a:buClr>
              <a:buSzPts val="2400"/>
              <a:buNone/>
              <a:defRPr sz="2400"/>
            </a:lvl3pPr>
            <a:lvl4pPr lvl="3" algn="ctr">
              <a:lnSpc>
                <a:spcPct val="100000"/>
              </a:lnSpc>
              <a:spcBef>
                <a:spcPts val="400"/>
              </a:spcBef>
              <a:spcAft>
                <a:spcPts val="0"/>
              </a:spcAft>
              <a:buClr>
                <a:srgbClr val="FEFEFE"/>
              </a:buClr>
              <a:buSzPts val="2000"/>
              <a:buNone/>
              <a:defRPr sz="2000"/>
            </a:lvl4pPr>
            <a:lvl5pPr lvl="4" algn="ctr">
              <a:lnSpc>
                <a:spcPct val="100000"/>
              </a:lnSpc>
              <a:spcBef>
                <a:spcPts val="400"/>
              </a:spcBef>
              <a:spcAft>
                <a:spcPts val="0"/>
              </a:spcAft>
              <a:buClr>
                <a:srgbClr val="FEFEFE"/>
              </a:buClr>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cxnSp>
        <p:nvCxnSpPr>
          <p:cNvPr id="17" name="Google Shape;17;p33"/>
          <p:cNvCxnSpPr/>
          <p:nvPr/>
        </p:nvCxnSpPr>
        <p:spPr>
          <a:xfrm>
            <a:off x="1207658" y="4474741"/>
            <a:ext cx="9875520" cy="0"/>
          </a:xfrm>
          <a:prstGeom prst="straightConnector1">
            <a:avLst/>
          </a:prstGeom>
          <a:noFill/>
          <a:ln cap="flat" cmpd="sng" w="12700">
            <a:solidFill>
              <a:srgbClr val="FEFEFE"/>
            </a:solidFill>
            <a:prstDash val="solid"/>
            <a:round/>
            <a:headEnd len="sm" w="sm" type="none"/>
            <a:tailEnd len="sm" w="sm" type="none"/>
          </a:ln>
        </p:spPr>
      </p:cxnSp>
      <p:sp>
        <p:nvSpPr>
          <p:cNvPr id="18" name="Google Shape;18;p33"/>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3"/>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33"/>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100" name="Shape 100"/>
        <p:cNvGrpSpPr/>
        <p:nvPr/>
      </p:nvGrpSpPr>
      <p:grpSpPr>
        <a:xfrm>
          <a:off x="0" y="0"/>
          <a:ext cx="0" cy="0"/>
          <a:chOff x="0" y="0"/>
          <a:chExt cx="0" cy="0"/>
        </a:xfrm>
      </p:grpSpPr>
      <p:sp>
        <p:nvSpPr>
          <p:cNvPr id="101" name="Google Shape;101;p44"/>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44"/>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3" name="Google Shape;103;p44"/>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44"/>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105" name="Shape 105"/>
        <p:cNvGrpSpPr/>
        <p:nvPr/>
      </p:nvGrpSpPr>
      <p:grpSpPr>
        <a:xfrm>
          <a:off x="0" y="0"/>
          <a:ext cx="0" cy="0"/>
          <a:chOff x="0" y="0"/>
          <a:chExt cx="0" cy="0"/>
        </a:xfrm>
      </p:grpSpPr>
      <p:sp>
        <p:nvSpPr>
          <p:cNvPr id="106" name="Google Shape;106;p45"/>
          <p:cNvSpPr/>
          <p:nvPr/>
        </p:nvSpPr>
        <p:spPr>
          <a:xfrm>
            <a:off x="16" y="0"/>
            <a:ext cx="4654296" cy="68580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45"/>
          <p:cNvSpPr txBox="1"/>
          <p:nvPr>
            <p:ph type="title"/>
          </p:nvPr>
        </p:nvSpPr>
        <p:spPr>
          <a:xfrm>
            <a:off x="643466" y="786383"/>
            <a:ext cx="3517567" cy="209397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FFFFFF"/>
              </a:buClr>
              <a:buSzPts val="3600"/>
              <a:buFont typeface="Geo"/>
              <a:buNone/>
              <a:defRPr b="0" sz="36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45"/>
          <p:cNvSpPr txBox="1"/>
          <p:nvPr>
            <p:ph idx="1" type="body"/>
          </p:nvPr>
        </p:nvSpPr>
        <p:spPr>
          <a:xfrm>
            <a:off x="5458984" y="812799"/>
            <a:ext cx="5928344" cy="5294757"/>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09" name="Google Shape;109;p45"/>
          <p:cNvSpPr txBox="1"/>
          <p:nvPr>
            <p:ph idx="2" type="body"/>
          </p:nvPr>
        </p:nvSpPr>
        <p:spPr>
          <a:xfrm>
            <a:off x="643465" y="3043050"/>
            <a:ext cx="3517567" cy="3064505"/>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200"/>
              </a:spcBef>
              <a:spcAft>
                <a:spcPts val="0"/>
              </a:spcAft>
              <a:buSzPts val="1800"/>
              <a:buNone/>
              <a:defRPr sz="1800">
                <a:solidFill>
                  <a:srgbClr val="FFFFFF"/>
                </a:solidFill>
              </a:defRPr>
            </a:lvl1pPr>
            <a:lvl2pPr indent="-228600" lvl="1" marL="914400" algn="l">
              <a:lnSpc>
                <a:spcPct val="100000"/>
              </a:lnSpc>
              <a:spcBef>
                <a:spcPts val="200"/>
              </a:spcBef>
              <a:spcAft>
                <a:spcPts val="0"/>
              </a:spcAft>
              <a:buClr>
                <a:srgbClr val="3F3F3F"/>
              </a:buClr>
              <a:buSzPts val="1200"/>
              <a:buNone/>
              <a:defRPr sz="1200"/>
            </a:lvl2pPr>
            <a:lvl3pPr indent="-228600" lvl="2" marL="1371600" algn="l">
              <a:lnSpc>
                <a:spcPct val="100000"/>
              </a:lnSpc>
              <a:spcBef>
                <a:spcPts val="400"/>
              </a:spcBef>
              <a:spcAft>
                <a:spcPts val="0"/>
              </a:spcAft>
              <a:buClr>
                <a:srgbClr val="3F3F3F"/>
              </a:buClr>
              <a:buSzPts val="1000"/>
              <a:buNone/>
              <a:defRPr sz="1000"/>
            </a:lvl3pPr>
            <a:lvl4pPr indent="-228600" lvl="3" marL="1828800" algn="l">
              <a:lnSpc>
                <a:spcPct val="100000"/>
              </a:lnSpc>
              <a:spcBef>
                <a:spcPts val="400"/>
              </a:spcBef>
              <a:spcAft>
                <a:spcPts val="0"/>
              </a:spcAft>
              <a:buClr>
                <a:srgbClr val="3F3F3F"/>
              </a:buClr>
              <a:buSzPts val="900"/>
              <a:buNone/>
              <a:defRPr sz="900"/>
            </a:lvl4pPr>
            <a:lvl5pPr indent="-228600" lvl="4" marL="2286000" algn="l">
              <a:lnSpc>
                <a:spcPct val="100000"/>
              </a:lnSpc>
              <a:spcBef>
                <a:spcPts val="400"/>
              </a:spcBef>
              <a:spcAft>
                <a:spcPts val="0"/>
              </a:spcAft>
              <a:buClr>
                <a:srgbClr val="3F3F3F"/>
              </a:buClr>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110" name="Google Shape;110;p45"/>
          <p:cNvSpPr txBox="1"/>
          <p:nvPr>
            <p:ph idx="10" type="dt"/>
          </p:nvPr>
        </p:nvSpPr>
        <p:spPr>
          <a:xfrm>
            <a:off x="643464" y="6446520"/>
            <a:ext cx="3517568"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p45"/>
          <p:cNvSpPr txBox="1"/>
          <p:nvPr>
            <p:ph idx="11" type="ftr"/>
          </p:nvPr>
        </p:nvSpPr>
        <p:spPr>
          <a:xfrm>
            <a:off x="5458983" y="6446520"/>
            <a:ext cx="533401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45"/>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chemeClr val="dk2"/>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chemeClr val="dk2"/>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chemeClr val="dk2"/>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chemeClr val="dk2"/>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chemeClr val="dk2"/>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chemeClr val="dk2"/>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chemeClr val="dk2"/>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chemeClr val="dk2"/>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chemeClr val="dk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13" name="Shape 113"/>
        <p:cNvGrpSpPr/>
        <p:nvPr/>
      </p:nvGrpSpPr>
      <p:grpSpPr>
        <a:xfrm>
          <a:off x="0" y="0"/>
          <a:ext cx="0" cy="0"/>
          <a:chOff x="0" y="0"/>
          <a:chExt cx="0" cy="0"/>
        </a:xfrm>
      </p:grpSpPr>
      <p:sp>
        <p:nvSpPr>
          <p:cNvPr id="114" name="Google Shape;114;p46"/>
          <p:cNvSpPr/>
          <p:nvPr/>
        </p:nvSpPr>
        <p:spPr>
          <a:xfrm>
            <a:off x="0" y="4578350"/>
            <a:ext cx="12188825" cy="227965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46"/>
          <p:cNvSpPr/>
          <p:nvPr>
            <p:ph idx="2" type="pic"/>
          </p:nvPr>
        </p:nvSpPr>
        <p:spPr>
          <a:xfrm>
            <a:off x="15" y="0"/>
            <a:ext cx="12191985" cy="4578350"/>
          </a:xfrm>
          <a:prstGeom prst="rect">
            <a:avLst/>
          </a:prstGeom>
          <a:solidFill>
            <a:srgbClr val="D8D8D8"/>
          </a:solidFill>
          <a:ln>
            <a:noFill/>
          </a:ln>
        </p:spPr>
      </p:sp>
      <p:sp>
        <p:nvSpPr>
          <p:cNvPr id="116" name="Google Shape;116;p46"/>
          <p:cNvSpPr txBox="1"/>
          <p:nvPr>
            <p:ph type="title"/>
          </p:nvPr>
        </p:nvSpPr>
        <p:spPr>
          <a:xfrm>
            <a:off x="1097279" y="4799362"/>
            <a:ext cx="10113645" cy="743682"/>
          </a:xfrm>
          <a:prstGeom prst="rect">
            <a:avLst/>
          </a:prstGeom>
          <a:noFill/>
          <a:ln>
            <a:noFill/>
          </a:ln>
        </p:spPr>
        <p:txBody>
          <a:bodyPr anchorCtr="0" anchor="b" bIns="0" lIns="91425" spcFirstLastPara="1" rIns="91425" wrap="square" tIns="0">
            <a:noAutofit/>
          </a:bodyPr>
          <a:lstStyle>
            <a:lvl1pPr lvl="0" algn="l">
              <a:lnSpc>
                <a:spcPct val="90000"/>
              </a:lnSpc>
              <a:spcBef>
                <a:spcPts val="0"/>
              </a:spcBef>
              <a:spcAft>
                <a:spcPts val="0"/>
              </a:spcAft>
              <a:buClr>
                <a:srgbClr val="FFFFFF"/>
              </a:buClr>
              <a:buSzPts val="3600"/>
              <a:buFont typeface="Geo"/>
              <a:buNone/>
              <a:defRPr b="0" sz="36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46"/>
          <p:cNvSpPr txBox="1"/>
          <p:nvPr>
            <p:ph idx="1" type="body"/>
          </p:nvPr>
        </p:nvSpPr>
        <p:spPr>
          <a:xfrm>
            <a:off x="1097279" y="5715000"/>
            <a:ext cx="10113264" cy="609600"/>
          </a:xfrm>
          <a:prstGeom prst="rect">
            <a:avLst/>
          </a:prstGeom>
          <a:noFill/>
          <a:ln>
            <a:noFill/>
          </a:ln>
        </p:spPr>
        <p:txBody>
          <a:bodyPr anchorCtr="0" anchor="t" bIns="0" lIns="91425" spcFirstLastPara="1" rIns="91425" wrap="square" tIns="0">
            <a:normAutofit/>
          </a:bodyPr>
          <a:lstStyle>
            <a:lvl1pPr indent="-228600" lvl="0" marL="457200" algn="l">
              <a:lnSpc>
                <a:spcPct val="110000"/>
              </a:lnSpc>
              <a:spcBef>
                <a:spcPts val="0"/>
              </a:spcBef>
              <a:spcAft>
                <a:spcPts val="0"/>
              </a:spcAft>
              <a:buSzPts val="1800"/>
              <a:buNone/>
              <a:defRPr sz="1800">
                <a:solidFill>
                  <a:srgbClr val="FFFFFF"/>
                </a:solidFill>
              </a:defRPr>
            </a:lvl1pPr>
            <a:lvl2pPr indent="-228600" lvl="1" marL="914400" algn="l">
              <a:lnSpc>
                <a:spcPct val="100000"/>
              </a:lnSpc>
              <a:spcBef>
                <a:spcPts val="600"/>
              </a:spcBef>
              <a:spcAft>
                <a:spcPts val="0"/>
              </a:spcAft>
              <a:buClr>
                <a:srgbClr val="3F3F3F"/>
              </a:buClr>
              <a:buSzPts val="1200"/>
              <a:buNone/>
              <a:defRPr sz="1200"/>
            </a:lvl2pPr>
            <a:lvl3pPr indent="-228600" lvl="2" marL="1371600" algn="l">
              <a:lnSpc>
                <a:spcPct val="100000"/>
              </a:lnSpc>
              <a:spcBef>
                <a:spcPts val="400"/>
              </a:spcBef>
              <a:spcAft>
                <a:spcPts val="0"/>
              </a:spcAft>
              <a:buClr>
                <a:srgbClr val="3F3F3F"/>
              </a:buClr>
              <a:buSzPts val="1000"/>
              <a:buNone/>
              <a:defRPr sz="1000"/>
            </a:lvl3pPr>
            <a:lvl4pPr indent="-228600" lvl="3" marL="1828800" algn="l">
              <a:lnSpc>
                <a:spcPct val="100000"/>
              </a:lnSpc>
              <a:spcBef>
                <a:spcPts val="400"/>
              </a:spcBef>
              <a:spcAft>
                <a:spcPts val="0"/>
              </a:spcAft>
              <a:buClr>
                <a:srgbClr val="3F3F3F"/>
              </a:buClr>
              <a:buSzPts val="900"/>
              <a:buNone/>
              <a:defRPr sz="900"/>
            </a:lvl4pPr>
            <a:lvl5pPr indent="-228600" lvl="4" marL="2286000" algn="l">
              <a:lnSpc>
                <a:spcPct val="100000"/>
              </a:lnSpc>
              <a:spcBef>
                <a:spcPts val="400"/>
              </a:spcBef>
              <a:spcAft>
                <a:spcPts val="0"/>
              </a:spcAft>
              <a:buClr>
                <a:srgbClr val="3F3F3F"/>
              </a:buClr>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118" name="Google Shape;118;p46"/>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46"/>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46"/>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9" name="Shape 129"/>
        <p:cNvGrpSpPr/>
        <p:nvPr/>
      </p:nvGrpSpPr>
      <p:grpSpPr>
        <a:xfrm>
          <a:off x="0" y="0"/>
          <a:ext cx="0" cy="0"/>
          <a:chOff x="0" y="0"/>
          <a:chExt cx="0" cy="0"/>
        </a:xfrm>
      </p:grpSpPr>
      <p:sp>
        <p:nvSpPr>
          <p:cNvPr id="130" name="Google Shape;130;p3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FEFEFE"/>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1" name="Google Shape;131;p38"/>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FEFEFE"/>
              </a:buClr>
              <a:buSzPts val="1800"/>
              <a:buChar char="◦"/>
              <a:defRPr/>
            </a:lvl2pPr>
            <a:lvl3pPr indent="-342900" lvl="2" marL="1371600" algn="l">
              <a:lnSpc>
                <a:spcPct val="100000"/>
              </a:lnSpc>
              <a:spcBef>
                <a:spcPts val="400"/>
              </a:spcBef>
              <a:spcAft>
                <a:spcPts val="0"/>
              </a:spcAft>
              <a:buClr>
                <a:srgbClr val="FEFEFE"/>
              </a:buClr>
              <a:buSzPts val="1800"/>
              <a:buChar char="◦"/>
              <a:defRPr/>
            </a:lvl3pPr>
            <a:lvl4pPr indent="-342900" lvl="3" marL="1828800" algn="l">
              <a:lnSpc>
                <a:spcPct val="100000"/>
              </a:lnSpc>
              <a:spcBef>
                <a:spcPts val="400"/>
              </a:spcBef>
              <a:spcAft>
                <a:spcPts val="0"/>
              </a:spcAft>
              <a:buClr>
                <a:srgbClr val="FEFEFE"/>
              </a:buClr>
              <a:buSzPts val="1800"/>
              <a:buChar char="◦"/>
              <a:defRPr/>
            </a:lvl4pPr>
            <a:lvl5pPr indent="-342900" lvl="4" marL="2286000" algn="l">
              <a:lnSpc>
                <a:spcPct val="100000"/>
              </a:lnSpc>
              <a:spcBef>
                <a:spcPts val="400"/>
              </a:spcBef>
              <a:spcAft>
                <a:spcPts val="0"/>
              </a:spcAft>
              <a:buClr>
                <a:srgbClr val="FEFEFE"/>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32" name="Google Shape;132;p38"/>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3" name="Google Shape;133;p38"/>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4" name="Google Shape;134;p38"/>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9" name="Shape 29"/>
        <p:cNvGrpSpPr/>
        <p:nvPr/>
      </p:nvGrpSpPr>
      <p:grpSpPr>
        <a:xfrm>
          <a:off x="0" y="0"/>
          <a:ext cx="0" cy="0"/>
          <a:chOff x="0" y="0"/>
          <a:chExt cx="0" cy="0"/>
        </a:xfrm>
      </p:grpSpPr>
      <p:sp>
        <p:nvSpPr>
          <p:cNvPr id="30" name="Google Shape;30;p3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6"/>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2" name="Google Shape;32;p36"/>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36"/>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36"/>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3" name="Shape 43"/>
        <p:cNvGrpSpPr/>
        <p:nvPr/>
      </p:nvGrpSpPr>
      <p:grpSpPr>
        <a:xfrm>
          <a:off x="0" y="0"/>
          <a:ext cx="0" cy="0"/>
          <a:chOff x="0" y="0"/>
          <a:chExt cx="0" cy="0"/>
        </a:xfrm>
      </p:grpSpPr>
      <p:sp>
        <p:nvSpPr>
          <p:cNvPr id="44" name="Google Shape;44;p3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5"/>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46" name="Google Shape;46;p35"/>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5"/>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5"/>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Market Comparison">
  <p:cSld name="10_Market Comparison">
    <p:spTree>
      <p:nvGrpSpPr>
        <p:cNvPr id="49" name="Shape 49"/>
        <p:cNvGrpSpPr/>
        <p:nvPr/>
      </p:nvGrpSpPr>
      <p:grpSpPr>
        <a:xfrm>
          <a:off x="0" y="0"/>
          <a:ext cx="0" cy="0"/>
          <a:chOff x="0" y="0"/>
          <a:chExt cx="0" cy="0"/>
        </a:xfrm>
      </p:grpSpPr>
      <p:sp>
        <p:nvSpPr>
          <p:cNvPr id="50" name="Google Shape;50;p3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600"/>
              <a:buFont typeface="Geo"/>
              <a:buNone/>
              <a:defRPr>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9"/>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9"/>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chemeClr val="dk1"/>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chemeClr val="dk1"/>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chemeClr val="dk1"/>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chemeClr val="dk1"/>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chemeClr val="dk1"/>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chemeClr val="dk1"/>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chemeClr val="dk1"/>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chemeClr val="dk1"/>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chemeClr val="dk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
        <p:nvSpPr>
          <p:cNvPr id="53" name="Google Shape;53;p39"/>
          <p:cNvSpPr txBox="1"/>
          <p:nvPr>
            <p:ph idx="1" type="body"/>
          </p:nvPr>
        </p:nvSpPr>
        <p:spPr>
          <a:xfrm>
            <a:off x="1671601" y="2149157"/>
            <a:ext cx="2743200" cy="2999232"/>
          </a:xfrm>
          <a:prstGeom prst="rect">
            <a:avLst/>
          </a:prstGeom>
          <a:solidFill>
            <a:schemeClr val="accent1"/>
          </a:solidFill>
          <a:ln cap="flat" cmpd="sng" w="22225">
            <a:solidFill>
              <a:schemeClr val="dk1"/>
            </a:solidFill>
            <a:prstDash val="solid"/>
            <a:round/>
            <a:headEnd len="sm" w="sm" type="none"/>
            <a:tailEnd len="sm" w="sm" type="none"/>
          </a:ln>
        </p:spPr>
        <p:txBody>
          <a:bodyPr anchorCtr="0" anchor="t" bIns="45700" lIns="0" spcFirstLastPara="1" rIns="0" wrap="square" tIns="621775">
            <a:normAutofit/>
          </a:bodyPr>
          <a:lstStyle>
            <a:lvl1pPr indent="-228600" lvl="0" marL="457200" algn="ctr">
              <a:lnSpc>
                <a:spcPct val="110000"/>
              </a:lnSpc>
              <a:spcBef>
                <a:spcPts val="0"/>
              </a:spcBef>
              <a:spcAft>
                <a:spcPts val="0"/>
              </a:spcAft>
              <a:buSzPts val="3800"/>
              <a:buNone/>
              <a:defRPr b="1" sz="3800">
                <a:solidFill>
                  <a:schemeClr val="dk1"/>
                </a:solidFill>
                <a:latin typeface="Geo"/>
                <a:ea typeface="Geo"/>
                <a:cs typeface="Geo"/>
                <a:sym typeface="Geo"/>
              </a:defRPr>
            </a:lvl1pPr>
            <a:lvl2pPr indent="-228600" lvl="1" marL="914400" algn="l">
              <a:lnSpc>
                <a:spcPct val="100000"/>
              </a:lnSpc>
              <a:spcBef>
                <a:spcPts val="200"/>
              </a:spcBef>
              <a:spcAft>
                <a:spcPts val="0"/>
              </a:spcAft>
              <a:buClr>
                <a:srgbClr val="3F3F3F"/>
              </a:buClr>
              <a:buSzPts val="1800"/>
              <a:buNone/>
              <a:defRPr/>
            </a:lvl2pPr>
            <a:lvl3pPr indent="-228600" lvl="2" marL="1371600" algn="l">
              <a:lnSpc>
                <a:spcPct val="100000"/>
              </a:lnSpc>
              <a:spcBef>
                <a:spcPts val="400"/>
              </a:spcBef>
              <a:spcAft>
                <a:spcPts val="0"/>
              </a:spcAft>
              <a:buClr>
                <a:srgbClr val="3F3F3F"/>
              </a:buClr>
              <a:buSzPts val="1400"/>
              <a:buNone/>
              <a:defRPr/>
            </a:lvl3pPr>
            <a:lvl4pPr indent="-228600" lvl="3" marL="1828800" algn="l">
              <a:lnSpc>
                <a:spcPct val="100000"/>
              </a:lnSpc>
              <a:spcBef>
                <a:spcPts val="400"/>
              </a:spcBef>
              <a:spcAft>
                <a:spcPts val="0"/>
              </a:spcAft>
              <a:buClr>
                <a:srgbClr val="3F3F3F"/>
              </a:buClr>
              <a:buSzPts val="1400"/>
              <a:buNone/>
              <a:defRPr/>
            </a:lvl4pPr>
            <a:lvl5pPr indent="-228600" lvl="4" marL="2286000" algn="l">
              <a:lnSpc>
                <a:spcPct val="100000"/>
              </a:lnSpc>
              <a:spcBef>
                <a:spcPts val="400"/>
              </a:spcBef>
              <a:spcAft>
                <a:spcPts val="0"/>
              </a:spcAft>
              <a:buClr>
                <a:srgbClr val="3F3F3F"/>
              </a:buClr>
              <a:buSzPts val="1400"/>
              <a:buNone/>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4" name="Google Shape;54;p39"/>
          <p:cNvSpPr txBox="1"/>
          <p:nvPr>
            <p:ph idx="2" type="body"/>
          </p:nvPr>
        </p:nvSpPr>
        <p:spPr>
          <a:xfrm>
            <a:off x="4724400" y="2149157"/>
            <a:ext cx="2743200" cy="2999232"/>
          </a:xfrm>
          <a:prstGeom prst="rect">
            <a:avLst/>
          </a:prstGeom>
          <a:solidFill>
            <a:schemeClr val="accent3"/>
          </a:solidFill>
          <a:ln cap="flat" cmpd="sng" w="22225">
            <a:solidFill>
              <a:schemeClr val="dk1"/>
            </a:solidFill>
            <a:prstDash val="solid"/>
            <a:round/>
            <a:headEnd len="sm" w="sm" type="none"/>
            <a:tailEnd len="sm" w="sm" type="none"/>
          </a:ln>
        </p:spPr>
        <p:txBody>
          <a:bodyPr anchorCtr="0" anchor="t" bIns="0" lIns="0" spcFirstLastPara="1" rIns="0" wrap="square" tIns="621775">
            <a:noAutofit/>
          </a:bodyPr>
          <a:lstStyle>
            <a:lvl1pPr indent="-228600" lvl="0" marL="457200" algn="ctr">
              <a:lnSpc>
                <a:spcPct val="110000"/>
              </a:lnSpc>
              <a:spcBef>
                <a:spcPts val="0"/>
              </a:spcBef>
              <a:spcAft>
                <a:spcPts val="0"/>
              </a:spcAft>
              <a:buSzPts val="3800"/>
              <a:buNone/>
              <a:defRPr b="1" sz="3800">
                <a:solidFill>
                  <a:schemeClr val="dk1"/>
                </a:solidFill>
                <a:latin typeface="Geo"/>
                <a:ea typeface="Geo"/>
                <a:cs typeface="Geo"/>
                <a:sym typeface="Geo"/>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5" name="Google Shape;55;p39"/>
          <p:cNvSpPr txBox="1"/>
          <p:nvPr>
            <p:ph idx="3" type="body"/>
          </p:nvPr>
        </p:nvSpPr>
        <p:spPr>
          <a:xfrm>
            <a:off x="7769944" y="2149157"/>
            <a:ext cx="2743201" cy="2997072"/>
          </a:xfrm>
          <a:prstGeom prst="rect">
            <a:avLst/>
          </a:prstGeom>
          <a:solidFill>
            <a:schemeClr val="accent4"/>
          </a:solidFill>
          <a:ln cap="flat" cmpd="sng" w="22225">
            <a:solidFill>
              <a:schemeClr val="dk1"/>
            </a:solidFill>
            <a:prstDash val="solid"/>
            <a:round/>
            <a:headEnd len="sm" w="sm" type="none"/>
            <a:tailEnd len="sm" w="sm" type="none"/>
          </a:ln>
        </p:spPr>
        <p:txBody>
          <a:bodyPr anchorCtr="0" anchor="t" bIns="0" lIns="0" spcFirstLastPara="1" rIns="0" wrap="square" tIns="621775">
            <a:noAutofit/>
          </a:bodyPr>
          <a:lstStyle>
            <a:lvl1pPr indent="-228600" lvl="0" marL="457200" algn="ctr">
              <a:lnSpc>
                <a:spcPct val="110000"/>
              </a:lnSpc>
              <a:spcBef>
                <a:spcPts val="0"/>
              </a:spcBef>
              <a:spcAft>
                <a:spcPts val="0"/>
              </a:spcAft>
              <a:buSzPts val="3800"/>
              <a:buNone/>
              <a:defRPr b="1" sz="3800">
                <a:solidFill>
                  <a:schemeClr val="dk1"/>
                </a:solidFill>
                <a:latin typeface="Geo"/>
                <a:ea typeface="Geo"/>
                <a:cs typeface="Geo"/>
                <a:sym typeface="Geo"/>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6" name="Google Shape;56;p39"/>
          <p:cNvSpPr txBox="1"/>
          <p:nvPr>
            <p:ph idx="4" type="body"/>
          </p:nvPr>
        </p:nvSpPr>
        <p:spPr>
          <a:xfrm>
            <a:off x="4964560" y="4279392"/>
            <a:ext cx="2286000" cy="640080"/>
          </a:xfrm>
          <a:prstGeom prst="rect">
            <a:avLst/>
          </a:prstGeom>
          <a:noFill/>
          <a:ln>
            <a:noFill/>
          </a:ln>
        </p:spPr>
        <p:txBody>
          <a:bodyPr anchorCtr="0" anchor="t" bIns="45700" lIns="0" spcFirstLastPara="1" rIns="0" wrap="square" tIns="45700">
            <a:normAutofit/>
          </a:bodyPr>
          <a:lstStyle>
            <a:lvl1pPr indent="-228600" lvl="0" marL="457200" algn="ctr">
              <a:lnSpc>
                <a:spcPct val="142857"/>
              </a:lnSpc>
              <a:spcBef>
                <a:spcPts val="0"/>
              </a:spcBef>
              <a:spcAft>
                <a:spcPts val="0"/>
              </a:spcAft>
              <a:buSzPts val="1400"/>
              <a:buFont typeface="Arial"/>
              <a:buNone/>
              <a:defRPr sz="1400">
                <a:solidFill>
                  <a:schemeClr val="dk1"/>
                </a:solidFill>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7" name="Google Shape;57;p39"/>
          <p:cNvSpPr txBox="1"/>
          <p:nvPr>
            <p:ph idx="5" type="body"/>
          </p:nvPr>
        </p:nvSpPr>
        <p:spPr>
          <a:xfrm>
            <a:off x="8012800" y="4279392"/>
            <a:ext cx="2286000" cy="640080"/>
          </a:xfrm>
          <a:prstGeom prst="rect">
            <a:avLst/>
          </a:prstGeom>
          <a:noFill/>
          <a:ln>
            <a:noFill/>
          </a:ln>
        </p:spPr>
        <p:txBody>
          <a:bodyPr anchorCtr="0" anchor="t" bIns="45700" lIns="0" spcFirstLastPara="1" rIns="0" wrap="square" tIns="45700">
            <a:normAutofit/>
          </a:bodyPr>
          <a:lstStyle>
            <a:lvl1pPr indent="-228600" lvl="0" marL="457200" algn="ctr">
              <a:lnSpc>
                <a:spcPct val="142857"/>
              </a:lnSpc>
              <a:spcBef>
                <a:spcPts val="0"/>
              </a:spcBef>
              <a:spcAft>
                <a:spcPts val="0"/>
              </a:spcAft>
              <a:buSzPts val="1400"/>
              <a:buFont typeface="Arial"/>
              <a:buNone/>
              <a:defRPr sz="1400">
                <a:solidFill>
                  <a:schemeClr val="dk1"/>
                </a:solidFill>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8" name="Google Shape;58;p39"/>
          <p:cNvSpPr txBox="1"/>
          <p:nvPr>
            <p:ph idx="6" type="body"/>
          </p:nvPr>
        </p:nvSpPr>
        <p:spPr>
          <a:xfrm>
            <a:off x="1903095" y="3511296"/>
            <a:ext cx="2286000" cy="731520"/>
          </a:xfrm>
          <a:prstGeom prst="rect">
            <a:avLst/>
          </a:prstGeom>
          <a:noFill/>
          <a:ln>
            <a:noFill/>
          </a:ln>
        </p:spPr>
        <p:txBody>
          <a:bodyPr anchorCtr="0" anchor="t" bIns="45700" lIns="0" spcFirstLastPara="1" rIns="0" wrap="square" tIns="45700">
            <a:noAutofit/>
          </a:bodyPr>
          <a:lstStyle>
            <a:lvl1pPr indent="-228600" lvl="0" marL="457200" algn="ctr">
              <a:lnSpc>
                <a:spcPct val="100000"/>
              </a:lnSpc>
              <a:spcBef>
                <a:spcPts val="0"/>
              </a:spcBef>
              <a:spcAft>
                <a:spcPts val="0"/>
              </a:spcAft>
              <a:buSzPts val="1800"/>
              <a:buNone/>
              <a:defRPr b="0" sz="1800">
                <a:solidFill>
                  <a:schemeClr val="dk1"/>
                </a:solidFill>
                <a:latin typeface="Geo"/>
                <a:ea typeface="Geo"/>
                <a:cs typeface="Geo"/>
                <a:sym typeface="Geo"/>
              </a:defRPr>
            </a:lvl1pPr>
            <a:lvl2pPr indent="-228600" lvl="1" marL="914400" algn="l">
              <a:lnSpc>
                <a:spcPct val="100000"/>
              </a:lnSpc>
              <a:spcBef>
                <a:spcPts val="200"/>
              </a:spcBef>
              <a:spcAft>
                <a:spcPts val="0"/>
              </a:spcAft>
              <a:buClr>
                <a:srgbClr val="3F3F3F"/>
              </a:buClr>
              <a:buSzPts val="1800"/>
              <a:buNone/>
              <a:defRPr sz="1800"/>
            </a:lvl2pPr>
            <a:lvl3pPr indent="-228600" lvl="2" marL="1371600" algn="l">
              <a:lnSpc>
                <a:spcPct val="100000"/>
              </a:lnSpc>
              <a:spcBef>
                <a:spcPts val="400"/>
              </a:spcBef>
              <a:spcAft>
                <a:spcPts val="0"/>
              </a:spcAft>
              <a:buClr>
                <a:srgbClr val="3F3F3F"/>
              </a:buClr>
              <a:buSzPts val="1800"/>
              <a:buNone/>
              <a:defRPr sz="1800"/>
            </a:lvl3pPr>
            <a:lvl4pPr indent="-228600" lvl="3" marL="1828800" algn="l">
              <a:lnSpc>
                <a:spcPct val="100000"/>
              </a:lnSpc>
              <a:spcBef>
                <a:spcPts val="400"/>
              </a:spcBef>
              <a:spcAft>
                <a:spcPts val="0"/>
              </a:spcAft>
              <a:buClr>
                <a:srgbClr val="3F3F3F"/>
              </a:buClr>
              <a:buSzPts val="1800"/>
              <a:buNone/>
              <a:defRPr sz="1800"/>
            </a:lvl4pPr>
            <a:lvl5pPr indent="-228600" lvl="4" marL="2286000" algn="l">
              <a:lnSpc>
                <a:spcPct val="100000"/>
              </a:lnSpc>
              <a:spcBef>
                <a:spcPts val="400"/>
              </a:spcBef>
              <a:spcAft>
                <a:spcPts val="0"/>
              </a:spcAft>
              <a:buClr>
                <a:srgbClr val="3F3F3F"/>
              </a:buClr>
              <a:buSzPts val="1800"/>
              <a:buNone/>
              <a:defRPr sz="1800"/>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9" name="Google Shape;59;p39"/>
          <p:cNvSpPr txBox="1"/>
          <p:nvPr>
            <p:ph idx="7" type="body"/>
          </p:nvPr>
        </p:nvSpPr>
        <p:spPr>
          <a:xfrm>
            <a:off x="1901952" y="4279392"/>
            <a:ext cx="2286000" cy="640080"/>
          </a:xfrm>
          <a:prstGeom prst="rect">
            <a:avLst/>
          </a:prstGeom>
          <a:noFill/>
          <a:ln>
            <a:noFill/>
          </a:ln>
        </p:spPr>
        <p:txBody>
          <a:bodyPr anchorCtr="0" anchor="t" bIns="45700" lIns="0" spcFirstLastPara="1" rIns="0" wrap="square" tIns="45700">
            <a:noAutofit/>
          </a:bodyPr>
          <a:lstStyle>
            <a:lvl1pPr indent="-228600" lvl="0" marL="457200" algn="ctr">
              <a:lnSpc>
                <a:spcPct val="142857"/>
              </a:lnSpc>
              <a:spcBef>
                <a:spcPts val="0"/>
              </a:spcBef>
              <a:spcAft>
                <a:spcPts val="0"/>
              </a:spcAft>
              <a:buSzPts val="1400"/>
              <a:buNone/>
              <a:defRPr sz="1400">
                <a:solidFill>
                  <a:schemeClr val="dk1"/>
                </a:solidFill>
              </a:defRPr>
            </a:lvl1pPr>
            <a:lvl2pPr indent="-228600" lvl="1" marL="914400" algn="l">
              <a:lnSpc>
                <a:spcPct val="100000"/>
              </a:lnSpc>
              <a:spcBef>
                <a:spcPts val="200"/>
              </a:spcBef>
              <a:spcAft>
                <a:spcPts val="0"/>
              </a:spcAft>
              <a:buClr>
                <a:srgbClr val="3F3F3F"/>
              </a:buClr>
              <a:buSzPts val="1600"/>
              <a:buNone/>
              <a:defRPr sz="1600"/>
            </a:lvl2pPr>
            <a:lvl3pPr indent="-228600" lvl="2" marL="1371600" algn="l">
              <a:lnSpc>
                <a:spcPct val="100000"/>
              </a:lnSpc>
              <a:spcBef>
                <a:spcPts val="400"/>
              </a:spcBef>
              <a:spcAft>
                <a:spcPts val="0"/>
              </a:spcAft>
              <a:buClr>
                <a:srgbClr val="3F3F3F"/>
              </a:buClr>
              <a:buSzPts val="1600"/>
              <a:buNone/>
              <a:defRPr sz="1600"/>
            </a:lvl3pPr>
            <a:lvl4pPr indent="-228600" lvl="3" marL="1828800" algn="l">
              <a:lnSpc>
                <a:spcPct val="100000"/>
              </a:lnSpc>
              <a:spcBef>
                <a:spcPts val="400"/>
              </a:spcBef>
              <a:spcAft>
                <a:spcPts val="0"/>
              </a:spcAft>
              <a:buClr>
                <a:srgbClr val="3F3F3F"/>
              </a:buClr>
              <a:buSzPts val="1600"/>
              <a:buNone/>
              <a:defRPr sz="1600"/>
            </a:lvl4pPr>
            <a:lvl5pPr indent="-228600" lvl="4" marL="2286000" algn="l">
              <a:lnSpc>
                <a:spcPct val="100000"/>
              </a:lnSpc>
              <a:spcBef>
                <a:spcPts val="400"/>
              </a:spcBef>
              <a:spcAft>
                <a:spcPts val="0"/>
              </a:spcAft>
              <a:buClr>
                <a:srgbClr val="3F3F3F"/>
              </a:buClr>
              <a:buSzPts val="1600"/>
              <a:buNone/>
              <a:defRPr sz="1600"/>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0" name="Google Shape;60;p39"/>
          <p:cNvSpPr txBox="1"/>
          <p:nvPr>
            <p:ph idx="8" type="body"/>
          </p:nvPr>
        </p:nvSpPr>
        <p:spPr>
          <a:xfrm>
            <a:off x="4964559" y="3511296"/>
            <a:ext cx="2286000" cy="731520"/>
          </a:xfrm>
          <a:prstGeom prst="rect">
            <a:avLst/>
          </a:prstGeom>
          <a:noFill/>
          <a:ln>
            <a:noFill/>
          </a:ln>
        </p:spPr>
        <p:txBody>
          <a:bodyPr anchorCtr="0" anchor="t" bIns="45700" lIns="0" spcFirstLastPara="1" rIns="0" wrap="square" tIns="45700">
            <a:noAutofit/>
          </a:bodyPr>
          <a:lstStyle>
            <a:lvl1pPr indent="-228600" lvl="0" marL="457200" algn="ctr">
              <a:lnSpc>
                <a:spcPct val="100000"/>
              </a:lnSpc>
              <a:spcBef>
                <a:spcPts val="0"/>
              </a:spcBef>
              <a:spcAft>
                <a:spcPts val="0"/>
              </a:spcAft>
              <a:buSzPts val="1800"/>
              <a:buNone/>
              <a:defRPr b="0" sz="1800">
                <a:solidFill>
                  <a:schemeClr val="dk1"/>
                </a:solidFill>
                <a:latin typeface="Geo"/>
                <a:ea typeface="Geo"/>
                <a:cs typeface="Geo"/>
                <a:sym typeface="Geo"/>
              </a:defRPr>
            </a:lvl1pPr>
            <a:lvl2pPr indent="-228600" lvl="1" marL="914400" algn="l">
              <a:lnSpc>
                <a:spcPct val="100000"/>
              </a:lnSpc>
              <a:spcBef>
                <a:spcPts val="200"/>
              </a:spcBef>
              <a:spcAft>
                <a:spcPts val="0"/>
              </a:spcAft>
              <a:buClr>
                <a:srgbClr val="3F3F3F"/>
              </a:buClr>
              <a:buSzPts val="1800"/>
              <a:buNone/>
              <a:defRPr sz="1800"/>
            </a:lvl2pPr>
            <a:lvl3pPr indent="-228600" lvl="2" marL="1371600" algn="l">
              <a:lnSpc>
                <a:spcPct val="100000"/>
              </a:lnSpc>
              <a:spcBef>
                <a:spcPts val="400"/>
              </a:spcBef>
              <a:spcAft>
                <a:spcPts val="0"/>
              </a:spcAft>
              <a:buClr>
                <a:srgbClr val="3F3F3F"/>
              </a:buClr>
              <a:buSzPts val="1800"/>
              <a:buNone/>
              <a:defRPr sz="1800"/>
            </a:lvl3pPr>
            <a:lvl4pPr indent="-228600" lvl="3" marL="1828800" algn="l">
              <a:lnSpc>
                <a:spcPct val="100000"/>
              </a:lnSpc>
              <a:spcBef>
                <a:spcPts val="400"/>
              </a:spcBef>
              <a:spcAft>
                <a:spcPts val="0"/>
              </a:spcAft>
              <a:buClr>
                <a:srgbClr val="3F3F3F"/>
              </a:buClr>
              <a:buSzPts val="1800"/>
              <a:buNone/>
              <a:defRPr sz="1800"/>
            </a:lvl4pPr>
            <a:lvl5pPr indent="-228600" lvl="4" marL="2286000" algn="l">
              <a:lnSpc>
                <a:spcPct val="100000"/>
              </a:lnSpc>
              <a:spcBef>
                <a:spcPts val="400"/>
              </a:spcBef>
              <a:spcAft>
                <a:spcPts val="0"/>
              </a:spcAft>
              <a:buClr>
                <a:srgbClr val="3F3F3F"/>
              </a:buClr>
              <a:buSzPts val="1800"/>
              <a:buNone/>
              <a:defRPr sz="1800"/>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1" name="Google Shape;61;p39"/>
          <p:cNvSpPr txBox="1"/>
          <p:nvPr>
            <p:ph idx="9" type="body"/>
          </p:nvPr>
        </p:nvSpPr>
        <p:spPr>
          <a:xfrm>
            <a:off x="8012799" y="3511296"/>
            <a:ext cx="2286000" cy="731520"/>
          </a:xfrm>
          <a:prstGeom prst="rect">
            <a:avLst/>
          </a:prstGeom>
          <a:noFill/>
          <a:ln>
            <a:noFill/>
          </a:ln>
        </p:spPr>
        <p:txBody>
          <a:bodyPr anchorCtr="0" anchor="t" bIns="45700" lIns="0" spcFirstLastPara="1" rIns="0" wrap="square" tIns="45700">
            <a:noAutofit/>
          </a:bodyPr>
          <a:lstStyle>
            <a:lvl1pPr indent="-228600" lvl="0" marL="457200" algn="ctr">
              <a:lnSpc>
                <a:spcPct val="100000"/>
              </a:lnSpc>
              <a:spcBef>
                <a:spcPts val="0"/>
              </a:spcBef>
              <a:spcAft>
                <a:spcPts val="0"/>
              </a:spcAft>
              <a:buSzPts val="1800"/>
              <a:buNone/>
              <a:defRPr b="0" sz="1800">
                <a:solidFill>
                  <a:schemeClr val="dk1"/>
                </a:solidFill>
                <a:latin typeface="Geo"/>
                <a:ea typeface="Geo"/>
                <a:cs typeface="Geo"/>
                <a:sym typeface="Geo"/>
              </a:defRPr>
            </a:lvl1pPr>
            <a:lvl2pPr indent="-228600" lvl="1" marL="914400" algn="l">
              <a:lnSpc>
                <a:spcPct val="100000"/>
              </a:lnSpc>
              <a:spcBef>
                <a:spcPts val="200"/>
              </a:spcBef>
              <a:spcAft>
                <a:spcPts val="0"/>
              </a:spcAft>
              <a:buClr>
                <a:srgbClr val="3F3F3F"/>
              </a:buClr>
              <a:buSzPts val="1800"/>
              <a:buNone/>
              <a:defRPr sz="1800"/>
            </a:lvl2pPr>
            <a:lvl3pPr indent="-228600" lvl="2" marL="1371600" algn="l">
              <a:lnSpc>
                <a:spcPct val="100000"/>
              </a:lnSpc>
              <a:spcBef>
                <a:spcPts val="400"/>
              </a:spcBef>
              <a:spcAft>
                <a:spcPts val="0"/>
              </a:spcAft>
              <a:buClr>
                <a:srgbClr val="3F3F3F"/>
              </a:buClr>
              <a:buSzPts val="1800"/>
              <a:buNone/>
              <a:defRPr sz="1800"/>
            </a:lvl3pPr>
            <a:lvl4pPr indent="-228600" lvl="3" marL="1828800" algn="l">
              <a:lnSpc>
                <a:spcPct val="100000"/>
              </a:lnSpc>
              <a:spcBef>
                <a:spcPts val="400"/>
              </a:spcBef>
              <a:spcAft>
                <a:spcPts val="0"/>
              </a:spcAft>
              <a:buClr>
                <a:srgbClr val="3F3F3F"/>
              </a:buClr>
              <a:buSzPts val="1800"/>
              <a:buNone/>
              <a:defRPr sz="1800"/>
            </a:lvl4pPr>
            <a:lvl5pPr indent="-228600" lvl="4" marL="2286000" algn="l">
              <a:lnSpc>
                <a:spcPct val="100000"/>
              </a:lnSpc>
              <a:spcBef>
                <a:spcPts val="400"/>
              </a:spcBef>
              <a:spcAft>
                <a:spcPts val="0"/>
              </a:spcAft>
              <a:buClr>
                <a:srgbClr val="3F3F3F"/>
              </a:buClr>
              <a:buSzPts val="1800"/>
              <a:buNone/>
              <a:defRPr sz="1800"/>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2" name="Google Shape;62;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orient="horz" pos="343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63" name="Shape 63"/>
        <p:cNvGrpSpPr/>
        <p:nvPr/>
      </p:nvGrpSpPr>
      <p:grpSpPr>
        <a:xfrm>
          <a:off x="0" y="0"/>
          <a:ext cx="0" cy="0"/>
          <a:chOff x="0" y="0"/>
          <a:chExt cx="0" cy="0"/>
        </a:xfrm>
      </p:grpSpPr>
      <p:sp>
        <p:nvSpPr>
          <p:cNvPr id="64" name="Google Shape;64;p32"/>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2"/>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262626"/>
              </a:buClr>
              <a:buSzPts val="8000"/>
              <a:buFont typeface="Geo"/>
              <a:buNone/>
              <a:defRPr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2"/>
          <p:cNvSpPr txBox="1"/>
          <p:nvPr>
            <p:ph idx="1" type="subTitle"/>
          </p:nvPr>
        </p:nvSpPr>
        <p:spPr>
          <a:xfrm>
            <a:off x="1100051" y="4645152"/>
            <a:ext cx="10058400" cy="1143000"/>
          </a:xfrm>
          <a:prstGeom prst="rect">
            <a:avLst/>
          </a:prstGeom>
          <a:noFill/>
          <a:ln>
            <a:noFill/>
          </a:ln>
        </p:spPr>
        <p:txBody>
          <a:bodyPr anchorCtr="0" anchor="t" bIns="45700" lIns="91425" spcFirstLastPara="1" rIns="91425" wrap="square" tIns="45700">
            <a:normAutofit/>
          </a:bodyPr>
          <a:lstStyle>
            <a:lvl1pPr lvl="0" algn="l">
              <a:lnSpc>
                <a:spcPct val="110000"/>
              </a:lnSpc>
              <a:spcBef>
                <a:spcPts val="1200"/>
              </a:spcBef>
              <a:spcAft>
                <a:spcPts val="0"/>
              </a:spcAft>
              <a:buSzPts val="2400"/>
              <a:buNone/>
              <a:defRPr sz="2400" cap="none">
                <a:solidFill>
                  <a:schemeClr val="dk1"/>
                </a:solidFill>
                <a:latin typeface="Arial"/>
                <a:ea typeface="Arial"/>
                <a:cs typeface="Arial"/>
                <a:sym typeface="Arial"/>
              </a:defRPr>
            </a:lvl1pPr>
            <a:lvl2pPr lvl="1" algn="ctr">
              <a:lnSpc>
                <a:spcPct val="100000"/>
              </a:lnSpc>
              <a:spcBef>
                <a:spcPts val="200"/>
              </a:spcBef>
              <a:spcAft>
                <a:spcPts val="0"/>
              </a:spcAft>
              <a:buClr>
                <a:srgbClr val="3F3F3F"/>
              </a:buClr>
              <a:buSzPts val="2400"/>
              <a:buNone/>
              <a:defRPr sz="2400"/>
            </a:lvl2pPr>
            <a:lvl3pPr lvl="2" algn="ctr">
              <a:lnSpc>
                <a:spcPct val="100000"/>
              </a:lnSpc>
              <a:spcBef>
                <a:spcPts val="400"/>
              </a:spcBef>
              <a:spcAft>
                <a:spcPts val="0"/>
              </a:spcAft>
              <a:buClr>
                <a:srgbClr val="3F3F3F"/>
              </a:buClr>
              <a:buSzPts val="2400"/>
              <a:buNone/>
              <a:defRPr sz="2400"/>
            </a:lvl3pPr>
            <a:lvl4pPr lvl="3" algn="ctr">
              <a:lnSpc>
                <a:spcPct val="100000"/>
              </a:lnSpc>
              <a:spcBef>
                <a:spcPts val="400"/>
              </a:spcBef>
              <a:spcAft>
                <a:spcPts val="0"/>
              </a:spcAft>
              <a:buClr>
                <a:srgbClr val="3F3F3F"/>
              </a:buClr>
              <a:buSzPts val="2000"/>
              <a:buNone/>
              <a:defRPr sz="2000"/>
            </a:lvl4pPr>
            <a:lvl5pPr lvl="4" algn="ctr">
              <a:lnSpc>
                <a:spcPct val="100000"/>
              </a:lnSpc>
              <a:spcBef>
                <a:spcPts val="400"/>
              </a:spcBef>
              <a:spcAft>
                <a:spcPts val="0"/>
              </a:spcAft>
              <a:buClr>
                <a:srgbClr val="3F3F3F"/>
              </a:buClr>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cxnSp>
        <p:nvCxnSpPr>
          <p:cNvPr id="67" name="Google Shape;67;p32"/>
          <p:cNvCxnSpPr/>
          <p:nvPr/>
        </p:nvCxnSpPr>
        <p:spPr>
          <a:xfrm>
            <a:off x="1207658" y="4474741"/>
            <a:ext cx="9875520" cy="0"/>
          </a:xfrm>
          <a:prstGeom prst="straightConnector1">
            <a:avLst/>
          </a:prstGeom>
          <a:noFill/>
          <a:ln cap="flat" cmpd="sng" w="12700">
            <a:solidFill>
              <a:srgbClr val="3F3F3F"/>
            </a:solidFill>
            <a:prstDash val="solid"/>
            <a:round/>
            <a:headEnd len="sm" w="sm" type="none"/>
            <a:tailEnd len="sm" w="sm" type="none"/>
          </a:ln>
        </p:spPr>
      </p:cxnSp>
      <p:sp>
        <p:nvSpPr>
          <p:cNvPr id="68" name="Google Shape;68;p32"/>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32"/>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2"/>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71" name="Shape 71"/>
        <p:cNvGrpSpPr/>
        <p:nvPr/>
      </p:nvGrpSpPr>
      <p:grpSpPr>
        <a:xfrm>
          <a:off x="0" y="0"/>
          <a:ext cx="0" cy="0"/>
          <a:chOff x="0" y="0"/>
          <a:chExt cx="0" cy="0"/>
        </a:xfrm>
      </p:grpSpPr>
      <p:sp>
        <p:nvSpPr>
          <p:cNvPr id="72" name="Google Shape;72;p40"/>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40"/>
          <p:cNvSpPr txBox="1"/>
          <p:nvPr>
            <p:ph type="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262626"/>
              </a:buClr>
              <a:buSzPts val="8000"/>
              <a:buFont typeface="Geo"/>
              <a:buNone/>
              <a:defRPr b="0"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40"/>
          <p:cNvSpPr txBox="1"/>
          <p:nvPr>
            <p:ph idx="1" type="body"/>
          </p:nvPr>
        </p:nvSpPr>
        <p:spPr>
          <a:xfrm>
            <a:off x="1097280" y="4663440"/>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200"/>
              </a:spcBef>
              <a:spcAft>
                <a:spcPts val="0"/>
              </a:spcAft>
              <a:buSzPts val="2400"/>
              <a:buNone/>
              <a:defRPr sz="2400" cap="none">
                <a:solidFill>
                  <a:schemeClr val="dk1"/>
                </a:solidFill>
                <a:latin typeface="Arial"/>
                <a:ea typeface="Arial"/>
                <a:cs typeface="Arial"/>
                <a:sym typeface="Arial"/>
              </a:defRPr>
            </a:lvl1pPr>
            <a:lvl2pPr indent="-228600" lvl="1" marL="914400" algn="l">
              <a:lnSpc>
                <a:spcPct val="100000"/>
              </a:lnSpc>
              <a:spcBef>
                <a:spcPts val="200"/>
              </a:spcBef>
              <a:spcAft>
                <a:spcPts val="0"/>
              </a:spcAft>
              <a:buClr>
                <a:srgbClr val="888888"/>
              </a:buClr>
              <a:buSzPts val="1800"/>
              <a:buNone/>
              <a:defRPr sz="1800">
                <a:solidFill>
                  <a:srgbClr val="888888"/>
                </a:solidFill>
              </a:defRPr>
            </a:lvl2pPr>
            <a:lvl3pPr indent="-228600" lvl="2" marL="1371600" algn="l">
              <a:lnSpc>
                <a:spcPct val="100000"/>
              </a:lnSpc>
              <a:spcBef>
                <a:spcPts val="400"/>
              </a:spcBef>
              <a:spcAft>
                <a:spcPts val="0"/>
              </a:spcAft>
              <a:buClr>
                <a:srgbClr val="888888"/>
              </a:buClr>
              <a:buSzPts val="1600"/>
              <a:buNone/>
              <a:defRPr sz="1600">
                <a:solidFill>
                  <a:srgbClr val="888888"/>
                </a:solidFill>
              </a:defRPr>
            </a:lvl3pPr>
            <a:lvl4pPr indent="-228600" lvl="3" marL="1828800" algn="l">
              <a:lnSpc>
                <a:spcPct val="100000"/>
              </a:lnSpc>
              <a:spcBef>
                <a:spcPts val="400"/>
              </a:spcBef>
              <a:spcAft>
                <a:spcPts val="0"/>
              </a:spcAft>
              <a:buClr>
                <a:srgbClr val="888888"/>
              </a:buClr>
              <a:buSzPts val="1400"/>
              <a:buNone/>
              <a:defRPr sz="1400">
                <a:solidFill>
                  <a:srgbClr val="888888"/>
                </a:solidFill>
              </a:defRPr>
            </a:lvl4pPr>
            <a:lvl5pPr indent="-228600" lvl="4" marL="2286000" algn="l">
              <a:lnSpc>
                <a:spcPct val="100000"/>
              </a:lnSpc>
              <a:spcBef>
                <a:spcPts val="400"/>
              </a:spcBef>
              <a:spcAft>
                <a:spcPts val="0"/>
              </a:spcAft>
              <a:buClr>
                <a:srgbClr val="888888"/>
              </a:buClr>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cxnSp>
        <p:nvCxnSpPr>
          <p:cNvPr id="75" name="Google Shape;75;p40"/>
          <p:cNvCxnSpPr/>
          <p:nvPr/>
        </p:nvCxnSpPr>
        <p:spPr>
          <a:xfrm>
            <a:off x="1207658" y="4485132"/>
            <a:ext cx="9875520" cy="0"/>
          </a:xfrm>
          <a:prstGeom prst="straightConnector1">
            <a:avLst/>
          </a:prstGeom>
          <a:noFill/>
          <a:ln cap="flat" cmpd="sng" w="12700">
            <a:solidFill>
              <a:srgbClr val="3F3F3F"/>
            </a:solidFill>
            <a:prstDash val="solid"/>
            <a:round/>
            <a:headEnd len="sm" w="sm" type="none"/>
            <a:tailEnd len="sm" w="sm" type="none"/>
          </a:ln>
        </p:spPr>
      </p:cxnSp>
      <p:sp>
        <p:nvSpPr>
          <p:cNvPr id="76" name="Google Shape;76;p40"/>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40"/>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40"/>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9" name="Shape 79"/>
        <p:cNvGrpSpPr/>
        <p:nvPr/>
      </p:nvGrpSpPr>
      <p:grpSpPr>
        <a:xfrm>
          <a:off x="0" y="0"/>
          <a:ext cx="0" cy="0"/>
          <a:chOff x="0" y="0"/>
          <a:chExt cx="0" cy="0"/>
        </a:xfrm>
      </p:grpSpPr>
      <p:sp>
        <p:nvSpPr>
          <p:cNvPr id="80" name="Google Shape;80;p4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41"/>
          <p:cNvSpPr txBox="1"/>
          <p:nvPr>
            <p:ph idx="1" type="body"/>
          </p:nvPr>
        </p:nvSpPr>
        <p:spPr>
          <a:xfrm>
            <a:off x="1097280" y="2120900"/>
            <a:ext cx="4639736" cy="3748193"/>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82" name="Google Shape;82;p41"/>
          <p:cNvSpPr txBox="1"/>
          <p:nvPr>
            <p:ph idx="2" type="body"/>
          </p:nvPr>
        </p:nvSpPr>
        <p:spPr>
          <a:xfrm>
            <a:off x="6515944" y="2120900"/>
            <a:ext cx="4639736" cy="3748194"/>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83" name="Google Shape;83;p41"/>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41"/>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41"/>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6" name="Shape 86"/>
        <p:cNvGrpSpPr/>
        <p:nvPr/>
      </p:nvGrpSpPr>
      <p:grpSpPr>
        <a:xfrm>
          <a:off x="0" y="0"/>
          <a:ext cx="0" cy="0"/>
          <a:chOff x="0" y="0"/>
          <a:chExt cx="0" cy="0"/>
        </a:xfrm>
      </p:grpSpPr>
      <p:sp>
        <p:nvSpPr>
          <p:cNvPr id="87" name="Google Shape;87;p4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42"/>
          <p:cNvSpPr txBox="1"/>
          <p:nvPr>
            <p:ph idx="1" type="body"/>
          </p:nvPr>
        </p:nvSpPr>
        <p:spPr>
          <a:xfrm>
            <a:off x="1097280" y="2057400"/>
            <a:ext cx="4639736"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1200"/>
              </a:spcBef>
              <a:spcAft>
                <a:spcPts val="0"/>
              </a:spcAft>
              <a:buSzPts val="2000"/>
              <a:buNone/>
              <a:defRPr b="0" sz="2000" cap="none">
                <a:solidFill>
                  <a:schemeClr val="dk1"/>
                </a:solidFill>
              </a:defRPr>
            </a:lvl1pPr>
            <a:lvl2pPr indent="-228600" lvl="1" marL="914400" algn="l">
              <a:lnSpc>
                <a:spcPct val="100000"/>
              </a:lnSpc>
              <a:spcBef>
                <a:spcPts val="200"/>
              </a:spcBef>
              <a:spcAft>
                <a:spcPts val="0"/>
              </a:spcAft>
              <a:buClr>
                <a:srgbClr val="3F3F3F"/>
              </a:buClr>
              <a:buSzPts val="2000"/>
              <a:buNone/>
              <a:defRPr b="1" sz="2000"/>
            </a:lvl2pPr>
            <a:lvl3pPr indent="-228600" lvl="2" marL="1371600" algn="l">
              <a:lnSpc>
                <a:spcPct val="100000"/>
              </a:lnSpc>
              <a:spcBef>
                <a:spcPts val="400"/>
              </a:spcBef>
              <a:spcAft>
                <a:spcPts val="0"/>
              </a:spcAft>
              <a:buClr>
                <a:srgbClr val="3F3F3F"/>
              </a:buClr>
              <a:buSzPts val="1800"/>
              <a:buNone/>
              <a:defRPr b="1" sz="1800"/>
            </a:lvl3pPr>
            <a:lvl4pPr indent="-228600" lvl="3" marL="1828800" algn="l">
              <a:lnSpc>
                <a:spcPct val="100000"/>
              </a:lnSpc>
              <a:spcBef>
                <a:spcPts val="400"/>
              </a:spcBef>
              <a:spcAft>
                <a:spcPts val="0"/>
              </a:spcAft>
              <a:buClr>
                <a:srgbClr val="3F3F3F"/>
              </a:buClr>
              <a:buSzPts val="1600"/>
              <a:buNone/>
              <a:defRPr b="1" sz="1600"/>
            </a:lvl4pPr>
            <a:lvl5pPr indent="-228600" lvl="4" marL="2286000" algn="l">
              <a:lnSpc>
                <a:spcPct val="100000"/>
              </a:lnSpc>
              <a:spcBef>
                <a:spcPts val="400"/>
              </a:spcBef>
              <a:spcAft>
                <a:spcPts val="0"/>
              </a:spcAft>
              <a:buClr>
                <a:srgbClr val="3F3F3F"/>
              </a:buClr>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89" name="Google Shape;89;p42"/>
          <p:cNvSpPr txBox="1"/>
          <p:nvPr>
            <p:ph idx="2" type="body"/>
          </p:nvPr>
        </p:nvSpPr>
        <p:spPr>
          <a:xfrm>
            <a:off x="1097280" y="2958274"/>
            <a:ext cx="4639736" cy="2910821"/>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90" name="Google Shape;90;p42"/>
          <p:cNvSpPr txBox="1"/>
          <p:nvPr>
            <p:ph idx="3" type="body"/>
          </p:nvPr>
        </p:nvSpPr>
        <p:spPr>
          <a:xfrm>
            <a:off x="6515944" y="2057400"/>
            <a:ext cx="4639736"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1200"/>
              </a:spcBef>
              <a:spcAft>
                <a:spcPts val="0"/>
              </a:spcAft>
              <a:buSzPts val="2000"/>
              <a:buNone/>
              <a:defRPr b="0" sz="2000" cap="none">
                <a:solidFill>
                  <a:schemeClr val="dk1"/>
                </a:solidFill>
              </a:defRPr>
            </a:lvl1pPr>
            <a:lvl2pPr indent="-228600" lvl="1" marL="914400" algn="l">
              <a:lnSpc>
                <a:spcPct val="100000"/>
              </a:lnSpc>
              <a:spcBef>
                <a:spcPts val="200"/>
              </a:spcBef>
              <a:spcAft>
                <a:spcPts val="0"/>
              </a:spcAft>
              <a:buClr>
                <a:srgbClr val="3F3F3F"/>
              </a:buClr>
              <a:buSzPts val="2000"/>
              <a:buNone/>
              <a:defRPr b="1" sz="2000"/>
            </a:lvl2pPr>
            <a:lvl3pPr indent="-228600" lvl="2" marL="1371600" algn="l">
              <a:lnSpc>
                <a:spcPct val="100000"/>
              </a:lnSpc>
              <a:spcBef>
                <a:spcPts val="400"/>
              </a:spcBef>
              <a:spcAft>
                <a:spcPts val="0"/>
              </a:spcAft>
              <a:buClr>
                <a:srgbClr val="3F3F3F"/>
              </a:buClr>
              <a:buSzPts val="1800"/>
              <a:buNone/>
              <a:defRPr b="1" sz="1800"/>
            </a:lvl3pPr>
            <a:lvl4pPr indent="-228600" lvl="3" marL="1828800" algn="l">
              <a:lnSpc>
                <a:spcPct val="100000"/>
              </a:lnSpc>
              <a:spcBef>
                <a:spcPts val="400"/>
              </a:spcBef>
              <a:spcAft>
                <a:spcPts val="0"/>
              </a:spcAft>
              <a:buClr>
                <a:srgbClr val="3F3F3F"/>
              </a:buClr>
              <a:buSzPts val="1600"/>
              <a:buNone/>
              <a:defRPr b="1" sz="1600"/>
            </a:lvl4pPr>
            <a:lvl5pPr indent="-228600" lvl="4" marL="2286000" algn="l">
              <a:lnSpc>
                <a:spcPct val="100000"/>
              </a:lnSpc>
              <a:spcBef>
                <a:spcPts val="400"/>
              </a:spcBef>
              <a:spcAft>
                <a:spcPts val="0"/>
              </a:spcAft>
              <a:buClr>
                <a:srgbClr val="3F3F3F"/>
              </a:buClr>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91" name="Google Shape;91;p42"/>
          <p:cNvSpPr txBox="1"/>
          <p:nvPr>
            <p:ph idx="4" type="body"/>
          </p:nvPr>
        </p:nvSpPr>
        <p:spPr>
          <a:xfrm>
            <a:off x="6515944" y="2958273"/>
            <a:ext cx="4639736" cy="2910821"/>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92" name="Google Shape;92;p42"/>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42"/>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42"/>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5" name="Shape 95"/>
        <p:cNvGrpSpPr/>
        <p:nvPr/>
      </p:nvGrpSpPr>
      <p:grpSpPr>
        <a:xfrm>
          <a:off x="0" y="0"/>
          <a:ext cx="0" cy="0"/>
          <a:chOff x="0" y="0"/>
          <a:chExt cx="0" cy="0"/>
        </a:xfrm>
      </p:grpSpPr>
      <p:sp>
        <p:nvSpPr>
          <p:cNvPr id="96" name="Google Shape;96;p4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43"/>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43"/>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43"/>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theme" Target="../theme/theme5.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11" Type="http://schemas.openxmlformats.org/officeDocument/2006/relationships/theme" Target="../theme/theme3.xml"/><Relationship Id="rId10" Type="http://schemas.openxmlformats.org/officeDocument/2006/relationships/slideLayout" Target="../slideLayouts/slideLayout12.xml"/><Relationship Id="rId9" Type="http://schemas.openxmlformats.org/officeDocument/2006/relationships/slideLayout" Target="../slideLayouts/slideLayout11.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31"/>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 name="Google Shape;7;p3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FEFEFE"/>
              </a:buClr>
              <a:buSzPts val="4600"/>
              <a:buFont typeface="Geo"/>
              <a:buNone/>
              <a:defRPr b="0" i="0" sz="4600" u="none" cap="none" strike="noStrike">
                <a:solidFill>
                  <a:srgbClr val="FEFEFE"/>
                </a:solidFill>
                <a:latin typeface="Geo"/>
                <a:ea typeface="Geo"/>
                <a:cs typeface="Geo"/>
                <a:sym typeface="Geo"/>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p31"/>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55600" lvl="0" marL="457200" marR="0" rtl="0" algn="l">
              <a:lnSpc>
                <a:spcPct val="110000"/>
              </a:lnSpc>
              <a:spcBef>
                <a:spcPts val="1200"/>
              </a:spcBef>
              <a:spcAft>
                <a:spcPts val="0"/>
              </a:spcAft>
              <a:buClr>
                <a:schemeClr val="accent1"/>
              </a:buClr>
              <a:buSzPts val="2000"/>
              <a:buFont typeface="Calibri"/>
              <a:buChar char=" "/>
              <a:defRPr b="0" i="0" sz="2000" u="none" cap="none" strike="noStrike">
                <a:solidFill>
                  <a:srgbClr val="FEFEFE"/>
                </a:solidFill>
                <a:latin typeface="Arial"/>
                <a:ea typeface="Arial"/>
                <a:cs typeface="Arial"/>
                <a:sym typeface="Arial"/>
              </a:defRPr>
            </a:lvl1pPr>
            <a:lvl2pPr indent="-342900" lvl="1" marL="914400" marR="0" rtl="0" algn="l">
              <a:lnSpc>
                <a:spcPct val="100000"/>
              </a:lnSpc>
              <a:spcBef>
                <a:spcPts val="200"/>
              </a:spcBef>
              <a:spcAft>
                <a:spcPts val="0"/>
              </a:spcAft>
              <a:buClr>
                <a:srgbClr val="FEFEFE"/>
              </a:buClr>
              <a:buSzPts val="1800"/>
              <a:buFont typeface="Calibri"/>
              <a:buChar char="◦"/>
              <a:defRPr b="0" i="0" sz="1800" u="none" cap="none" strike="noStrike">
                <a:solidFill>
                  <a:srgbClr val="FEFEFE"/>
                </a:solidFill>
                <a:latin typeface="Arial"/>
                <a:ea typeface="Arial"/>
                <a:cs typeface="Arial"/>
                <a:sym typeface="Arial"/>
              </a:defRPr>
            </a:lvl2pPr>
            <a:lvl3pPr indent="-317500" lvl="2" marL="1371600" marR="0" rtl="0" algn="l">
              <a:lnSpc>
                <a:spcPct val="100000"/>
              </a:lnSpc>
              <a:spcBef>
                <a:spcPts val="400"/>
              </a:spcBef>
              <a:spcAft>
                <a:spcPts val="0"/>
              </a:spcAft>
              <a:buClr>
                <a:srgbClr val="FEFEFE"/>
              </a:buClr>
              <a:buSzPts val="1400"/>
              <a:buFont typeface="Calibri"/>
              <a:buChar char="◦"/>
              <a:defRPr b="0" i="0" sz="1400" u="none" cap="none" strike="noStrike">
                <a:solidFill>
                  <a:srgbClr val="FEFEFE"/>
                </a:solidFill>
                <a:latin typeface="Arial"/>
                <a:ea typeface="Arial"/>
                <a:cs typeface="Arial"/>
                <a:sym typeface="Arial"/>
              </a:defRPr>
            </a:lvl3pPr>
            <a:lvl4pPr indent="-317500" lvl="3" marL="1828800" marR="0" rtl="0" algn="l">
              <a:lnSpc>
                <a:spcPct val="100000"/>
              </a:lnSpc>
              <a:spcBef>
                <a:spcPts val="400"/>
              </a:spcBef>
              <a:spcAft>
                <a:spcPts val="0"/>
              </a:spcAft>
              <a:buClr>
                <a:srgbClr val="FEFEFE"/>
              </a:buClr>
              <a:buSzPts val="1400"/>
              <a:buFont typeface="Calibri"/>
              <a:buChar char="◦"/>
              <a:defRPr b="0" i="0" sz="1400" u="none" cap="none" strike="noStrike">
                <a:solidFill>
                  <a:srgbClr val="FEFEFE"/>
                </a:solidFill>
                <a:latin typeface="Arial"/>
                <a:ea typeface="Arial"/>
                <a:cs typeface="Arial"/>
                <a:sym typeface="Arial"/>
              </a:defRPr>
            </a:lvl4pPr>
            <a:lvl5pPr indent="-317500" lvl="4" marL="2286000" marR="0" rtl="0" algn="l">
              <a:lnSpc>
                <a:spcPct val="100000"/>
              </a:lnSpc>
              <a:spcBef>
                <a:spcPts val="400"/>
              </a:spcBef>
              <a:spcAft>
                <a:spcPts val="0"/>
              </a:spcAft>
              <a:buClr>
                <a:srgbClr val="FEFEFE"/>
              </a:buClr>
              <a:buSzPts val="1400"/>
              <a:buFont typeface="Calibri"/>
              <a:buChar char="◦"/>
              <a:defRPr b="0" i="0" sz="1400" u="none" cap="none" strike="noStrike">
                <a:solidFill>
                  <a:srgbClr val="FEFEFE"/>
                </a:solidFill>
                <a:latin typeface="Arial"/>
                <a:ea typeface="Arial"/>
                <a:cs typeface="Arial"/>
                <a:sym typeface="Arial"/>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Arial"/>
                <a:ea typeface="Arial"/>
                <a:cs typeface="Arial"/>
                <a:sym typeface="Arial"/>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Arial"/>
                <a:ea typeface="Arial"/>
                <a:cs typeface="Arial"/>
                <a:sym typeface="Arial"/>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Arial"/>
                <a:ea typeface="Arial"/>
                <a:cs typeface="Arial"/>
                <a:sym typeface="Arial"/>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FEFEFE"/>
                </a:solidFill>
                <a:latin typeface="Arial"/>
                <a:ea typeface="Arial"/>
                <a:cs typeface="Arial"/>
                <a:sym typeface="Arial"/>
              </a:defRPr>
            </a:lvl9pPr>
          </a:lstStyle>
          <a:p/>
        </p:txBody>
      </p:sp>
      <p:sp>
        <p:nvSpPr>
          <p:cNvPr id="9" name="Google Shape;9;p31"/>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900" u="none" cap="none" strike="noStrike">
                <a:solidFill>
                  <a:srgbClr val="FFFFFF"/>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9pPr>
          </a:lstStyle>
          <a:p/>
        </p:txBody>
      </p:sp>
      <p:sp>
        <p:nvSpPr>
          <p:cNvPr id="10" name="Google Shape;10;p31"/>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FFFFFF"/>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9pPr>
          </a:lstStyle>
          <a:p/>
        </p:txBody>
      </p:sp>
      <p:sp>
        <p:nvSpPr>
          <p:cNvPr id="11" name="Google Shape;11;p31"/>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cxnSp>
        <p:nvCxnSpPr>
          <p:cNvPr id="12" name="Google Shape;12;p31"/>
          <p:cNvCxnSpPr/>
          <p:nvPr/>
        </p:nvCxnSpPr>
        <p:spPr>
          <a:xfrm>
            <a:off x="1193532" y="1897380"/>
            <a:ext cx="9966960" cy="0"/>
          </a:xfrm>
          <a:prstGeom prst="straightConnector1">
            <a:avLst/>
          </a:prstGeom>
          <a:noFill/>
          <a:ln cap="flat" cmpd="sng" w="12700">
            <a:solidFill>
              <a:srgbClr val="FEFEFE"/>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 name="Shape 21"/>
        <p:cNvGrpSpPr/>
        <p:nvPr/>
      </p:nvGrpSpPr>
      <p:grpSpPr>
        <a:xfrm>
          <a:off x="0" y="0"/>
          <a:ext cx="0" cy="0"/>
          <a:chOff x="0" y="0"/>
          <a:chExt cx="0" cy="0"/>
        </a:xfrm>
      </p:grpSpPr>
      <p:sp>
        <p:nvSpPr>
          <p:cNvPr id="22" name="Google Shape;22;p34"/>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34"/>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3F3F3F"/>
              </a:buClr>
              <a:buSzPts val="4600"/>
              <a:buFont typeface="Geo"/>
              <a:buNone/>
              <a:defRPr b="0" i="0" sz="4600" u="none" cap="none" strike="noStrike">
                <a:solidFill>
                  <a:srgbClr val="3F3F3F"/>
                </a:solidFill>
                <a:latin typeface="Geo"/>
                <a:ea typeface="Geo"/>
                <a:cs typeface="Geo"/>
                <a:sym typeface="Geo"/>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4" name="Google Shape;24;p34"/>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55600" lvl="0" marL="457200" marR="0" rtl="0" algn="l">
              <a:lnSpc>
                <a:spcPct val="110000"/>
              </a:lnSpc>
              <a:spcBef>
                <a:spcPts val="1200"/>
              </a:spcBef>
              <a:spcAft>
                <a:spcPts val="0"/>
              </a:spcAft>
              <a:buClr>
                <a:schemeClr val="accent1"/>
              </a:buClr>
              <a:buSzPts val="2000"/>
              <a:buFont typeface="Calibri"/>
              <a:buChar char=" "/>
              <a:defRPr b="0" i="0" sz="2000" u="none" cap="none" strike="noStrike">
                <a:solidFill>
                  <a:srgbClr val="3F3F3F"/>
                </a:solidFill>
                <a:latin typeface="Arial"/>
                <a:ea typeface="Arial"/>
                <a:cs typeface="Arial"/>
                <a:sym typeface="Arial"/>
              </a:defRPr>
            </a:lvl1pPr>
            <a:lvl2pPr indent="-342900" lvl="1" marL="914400" marR="0" rtl="0" algn="l">
              <a:lnSpc>
                <a:spcPct val="100000"/>
              </a:lnSpc>
              <a:spcBef>
                <a:spcPts val="200"/>
              </a:spcBef>
              <a:spcAft>
                <a:spcPts val="0"/>
              </a:spcAft>
              <a:buClr>
                <a:srgbClr val="3F3F3F"/>
              </a:buClr>
              <a:buSzPts val="1800"/>
              <a:buFont typeface="Calibri"/>
              <a:buChar char="◦"/>
              <a:defRPr b="0" i="0" sz="1800" u="none" cap="none" strike="noStrike">
                <a:solidFill>
                  <a:srgbClr val="3F3F3F"/>
                </a:solidFill>
                <a:latin typeface="Arial"/>
                <a:ea typeface="Arial"/>
                <a:cs typeface="Arial"/>
                <a:sym typeface="Arial"/>
              </a:defRPr>
            </a:lvl2pPr>
            <a:lvl3pPr indent="-317500" lvl="2" marL="1371600" marR="0" rtl="0" algn="l">
              <a:lnSpc>
                <a:spcPct val="100000"/>
              </a:lnSpc>
              <a:spcBef>
                <a:spcPts val="400"/>
              </a:spcBef>
              <a:spcAft>
                <a:spcPts val="0"/>
              </a:spcAft>
              <a:buClr>
                <a:srgbClr val="3F3F3F"/>
              </a:buClr>
              <a:buSzPts val="1400"/>
              <a:buFont typeface="Calibri"/>
              <a:buChar char="◦"/>
              <a:defRPr b="0" i="0" sz="1400" u="none" cap="none" strike="noStrike">
                <a:solidFill>
                  <a:srgbClr val="3F3F3F"/>
                </a:solidFill>
                <a:latin typeface="Arial"/>
                <a:ea typeface="Arial"/>
                <a:cs typeface="Arial"/>
                <a:sym typeface="Arial"/>
              </a:defRPr>
            </a:lvl3pPr>
            <a:lvl4pPr indent="-317500" lvl="3" marL="1828800" marR="0" rtl="0" algn="l">
              <a:lnSpc>
                <a:spcPct val="100000"/>
              </a:lnSpc>
              <a:spcBef>
                <a:spcPts val="400"/>
              </a:spcBef>
              <a:spcAft>
                <a:spcPts val="0"/>
              </a:spcAft>
              <a:buClr>
                <a:srgbClr val="3F3F3F"/>
              </a:buClr>
              <a:buSzPts val="1400"/>
              <a:buFont typeface="Calibri"/>
              <a:buChar char="◦"/>
              <a:defRPr b="0" i="0" sz="1400" u="none" cap="none" strike="noStrike">
                <a:solidFill>
                  <a:srgbClr val="3F3F3F"/>
                </a:solidFill>
                <a:latin typeface="Arial"/>
                <a:ea typeface="Arial"/>
                <a:cs typeface="Arial"/>
                <a:sym typeface="Arial"/>
              </a:defRPr>
            </a:lvl4pPr>
            <a:lvl5pPr indent="-317500" lvl="4" marL="2286000" marR="0" rtl="0" algn="l">
              <a:lnSpc>
                <a:spcPct val="100000"/>
              </a:lnSpc>
              <a:spcBef>
                <a:spcPts val="400"/>
              </a:spcBef>
              <a:spcAft>
                <a:spcPts val="0"/>
              </a:spcAft>
              <a:buClr>
                <a:srgbClr val="3F3F3F"/>
              </a:buClr>
              <a:buSzPts val="1400"/>
              <a:buFont typeface="Calibri"/>
              <a:buChar char="◦"/>
              <a:defRPr b="0" i="0" sz="1400" u="none" cap="none" strike="noStrike">
                <a:solidFill>
                  <a:srgbClr val="3F3F3F"/>
                </a:solidFill>
                <a:latin typeface="Arial"/>
                <a:ea typeface="Arial"/>
                <a:cs typeface="Arial"/>
                <a:sym typeface="Arial"/>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Arial"/>
                <a:ea typeface="Arial"/>
                <a:cs typeface="Arial"/>
                <a:sym typeface="Arial"/>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Arial"/>
                <a:ea typeface="Arial"/>
                <a:cs typeface="Arial"/>
                <a:sym typeface="Arial"/>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Arial"/>
                <a:ea typeface="Arial"/>
                <a:cs typeface="Arial"/>
                <a:sym typeface="Arial"/>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Arial"/>
                <a:ea typeface="Arial"/>
                <a:cs typeface="Arial"/>
                <a:sym typeface="Arial"/>
              </a:defRPr>
            </a:lvl9pPr>
          </a:lstStyle>
          <a:p/>
        </p:txBody>
      </p:sp>
      <p:sp>
        <p:nvSpPr>
          <p:cNvPr id="25" name="Google Shape;25;p34"/>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900" u="none" cap="none" strike="noStrike">
                <a:solidFill>
                  <a:srgbClr val="FFFFFF"/>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6" name="Google Shape;26;p34"/>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FFFFFF"/>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7" name="Google Shape;27;p34"/>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cxnSp>
        <p:nvCxnSpPr>
          <p:cNvPr id="28" name="Google Shape;28;p34"/>
          <p:cNvCxnSpPr/>
          <p:nvPr/>
        </p:nvCxnSpPr>
        <p:spPr>
          <a:xfrm>
            <a:off x="1193532" y="1897380"/>
            <a:ext cx="9966960" cy="0"/>
          </a:xfrm>
          <a:prstGeom prst="straightConnector1">
            <a:avLst/>
          </a:prstGeom>
          <a:noFill/>
          <a:ln cap="flat" cmpd="sng" w="12700">
            <a:solidFill>
              <a:srgbClr val="3F3F3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51"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 name="Shape 35"/>
        <p:cNvGrpSpPr/>
        <p:nvPr/>
      </p:nvGrpSpPr>
      <p:grpSpPr>
        <a:xfrm>
          <a:off x="0" y="0"/>
          <a:ext cx="0" cy="0"/>
          <a:chOff x="0" y="0"/>
          <a:chExt cx="0" cy="0"/>
        </a:xfrm>
      </p:grpSpPr>
      <p:sp>
        <p:nvSpPr>
          <p:cNvPr id="36" name="Google Shape;36;p30"/>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30"/>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3F3F3F"/>
              </a:buClr>
              <a:buSzPts val="4600"/>
              <a:buFont typeface="Geo"/>
              <a:buNone/>
              <a:defRPr b="0" i="0" sz="4600" u="none" cap="none" strike="noStrike">
                <a:solidFill>
                  <a:srgbClr val="3F3F3F"/>
                </a:solidFill>
                <a:latin typeface="Geo"/>
                <a:ea typeface="Geo"/>
                <a:cs typeface="Geo"/>
                <a:sym typeface="Geo"/>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8" name="Google Shape;38;p30"/>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55600" lvl="0" marL="457200" marR="0" rtl="0" algn="l">
              <a:lnSpc>
                <a:spcPct val="110000"/>
              </a:lnSpc>
              <a:spcBef>
                <a:spcPts val="1200"/>
              </a:spcBef>
              <a:spcAft>
                <a:spcPts val="0"/>
              </a:spcAft>
              <a:buClr>
                <a:schemeClr val="accent1"/>
              </a:buClr>
              <a:buSzPts val="2000"/>
              <a:buFont typeface="Calibri"/>
              <a:buChar char=" "/>
              <a:defRPr b="0" i="0" sz="2000" u="none" cap="none" strike="noStrike">
                <a:solidFill>
                  <a:srgbClr val="3F3F3F"/>
                </a:solidFill>
                <a:latin typeface="Arial"/>
                <a:ea typeface="Arial"/>
                <a:cs typeface="Arial"/>
                <a:sym typeface="Arial"/>
              </a:defRPr>
            </a:lvl1pPr>
            <a:lvl2pPr indent="-342900" lvl="1" marL="914400" marR="0" rtl="0" algn="l">
              <a:lnSpc>
                <a:spcPct val="100000"/>
              </a:lnSpc>
              <a:spcBef>
                <a:spcPts val="200"/>
              </a:spcBef>
              <a:spcAft>
                <a:spcPts val="0"/>
              </a:spcAft>
              <a:buClr>
                <a:srgbClr val="3F3F3F"/>
              </a:buClr>
              <a:buSzPts val="1800"/>
              <a:buFont typeface="Calibri"/>
              <a:buChar char="◦"/>
              <a:defRPr b="0" i="0" sz="1800" u="none" cap="none" strike="noStrike">
                <a:solidFill>
                  <a:srgbClr val="3F3F3F"/>
                </a:solidFill>
                <a:latin typeface="Arial"/>
                <a:ea typeface="Arial"/>
                <a:cs typeface="Arial"/>
                <a:sym typeface="Arial"/>
              </a:defRPr>
            </a:lvl2pPr>
            <a:lvl3pPr indent="-317500" lvl="2" marL="1371600" marR="0" rtl="0" algn="l">
              <a:lnSpc>
                <a:spcPct val="100000"/>
              </a:lnSpc>
              <a:spcBef>
                <a:spcPts val="400"/>
              </a:spcBef>
              <a:spcAft>
                <a:spcPts val="0"/>
              </a:spcAft>
              <a:buClr>
                <a:srgbClr val="3F3F3F"/>
              </a:buClr>
              <a:buSzPts val="1400"/>
              <a:buFont typeface="Calibri"/>
              <a:buChar char="◦"/>
              <a:defRPr b="0" i="0" sz="1400" u="none" cap="none" strike="noStrike">
                <a:solidFill>
                  <a:srgbClr val="3F3F3F"/>
                </a:solidFill>
                <a:latin typeface="Arial"/>
                <a:ea typeface="Arial"/>
                <a:cs typeface="Arial"/>
                <a:sym typeface="Arial"/>
              </a:defRPr>
            </a:lvl3pPr>
            <a:lvl4pPr indent="-317500" lvl="3" marL="1828800" marR="0" rtl="0" algn="l">
              <a:lnSpc>
                <a:spcPct val="100000"/>
              </a:lnSpc>
              <a:spcBef>
                <a:spcPts val="400"/>
              </a:spcBef>
              <a:spcAft>
                <a:spcPts val="0"/>
              </a:spcAft>
              <a:buClr>
                <a:srgbClr val="3F3F3F"/>
              </a:buClr>
              <a:buSzPts val="1400"/>
              <a:buFont typeface="Calibri"/>
              <a:buChar char="◦"/>
              <a:defRPr b="0" i="0" sz="1400" u="none" cap="none" strike="noStrike">
                <a:solidFill>
                  <a:srgbClr val="3F3F3F"/>
                </a:solidFill>
                <a:latin typeface="Arial"/>
                <a:ea typeface="Arial"/>
                <a:cs typeface="Arial"/>
                <a:sym typeface="Arial"/>
              </a:defRPr>
            </a:lvl4pPr>
            <a:lvl5pPr indent="-317500" lvl="4" marL="2286000" marR="0" rtl="0" algn="l">
              <a:lnSpc>
                <a:spcPct val="100000"/>
              </a:lnSpc>
              <a:spcBef>
                <a:spcPts val="400"/>
              </a:spcBef>
              <a:spcAft>
                <a:spcPts val="0"/>
              </a:spcAft>
              <a:buClr>
                <a:srgbClr val="3F3F3F"/>
              </a:buClr>
              <a:buSzPts val="1400"/>
              <a:buFont typeface="Calibri"/>
              <a:buChar char="◦"/>
              <a:defRPr b="0" i="0" sz="1400" u="none" cap="none" strike="noStrike">
                <a:solidFill>
                  <a:srgbClr val="3F3F3F"/>
                </a:solidFill>
                <a:latin typeface="Arial"/>
                <a:ea typeface="Arial"/>
                <a:cs typeface="Arial"/>
                <a:sym typeface="Arial"/>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Arial"/>
                <a:ea typeface="Arial"/>
                <a:cs typeface="Arial"/>
                <a:sym typeface="Arial"/>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Arial"/>
                <a:ea typeface="Arial"/>
                <a:cs typeface="Arial"/>
                <a:sym typeface="Arial"/>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Arial"/>
                <a:ea typeface="Arial"/>
                <a:cs typeface="Arial"/>
                <a:sym typeface="Arial"/>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Arial"/>
                <a:ea typeface="Arial"/>
                <a:cs typeface="Arial"/>
                <a:sym typeface="Arial"/>
              </a:defRPr>
            </a:lvl9pPr>
          </a:lstStyle>
          <a:p/>
        </p:txBody>
      </p:sp>
      <p:sp>
        <p:nvSpPr>
          <p:cNvPr id="39" name="Google Shape;39;p30"/>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900" u="none" cap="none" strike="noStrike">
                <a:solidFill>
                  <a:srgbClr val="FFFFFF"/>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0" name="Google Shape;40;p30"/>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FFFFFF"/>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1" name="Google Shape;41;p30"/>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cxnSp>
        <p:nvCxnSpPr>
          <p:cNvPr id="42" name="Google Shape;42;p30"/>
          <p:cNvCxnSpPr/>
          <p:nvPr/>
        </p:nvCxnSpPr>
        <p:spPr>
          <a:xfrm>
            <a:off x="1193532" y="1897380"/>
            <a:ext cx="9966960" cy="0"/>
          </a:xfrm>
          <a:prstGeom prst="straightConnector1">
            <a:avLst/>
          </a:prstGeom>
          <a:noFill/>
          <a:ln cap="flat" cmpd="sng" w="12700">
            <a:solidFill>
              <a:srgbClr val="3F3F3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1" name="Shape 121"/>
        <p:cNvGrpSpPr/>
        <p:nvPr/>
      </p:nvGrpSpPr>
      <p:grpSpPr>
        <a:xfrm>
          <a:off x="0" y="0"/>
          <a:ext cx="0" cy="0"/>
          <a:chOff x="0" y="0"/>
          <a:chExt cx="0" cy="0"/>
        </a:xfrm>
      </p:grpSpPr>
      <p:sp>
        <p:nvSpPr>
          <p:cNvPr id="122" name="Google Shape;122;p37"/>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37"/>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FEFEFE"/>
              </a:buClr>
              <a:buSzPts val="4600"/>
              <a:buFont typeface="Geo"/>
              <a:buNone/>
              <a:defRPr b="0" i="0" sz="4600" u="none" cap="none" strike="noStrike">
                <a:solidFill>
                  <a:srgbClr val="FEFEFE"/>
                </a:solidFill>
                <a:latin typeface="Geo"/>
                <a:ea typeface="Geo"/>
                <a:cs typeface="Geo"/>
                <a:sym typeface="Geo"/>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4" name="Google Shape;124;p37"/>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55600" lvl="0" marL="457200" marR="0" rtl="0" algn="l">
              <a:lnSpc>
                <a:spcPct val="110000"/>
              </a:lnSpc>
              <a:spcBef>
                <a:spcPts val="1200"/>
              </a:spcBef>
              <a:spcAft>
                <a:spcPts val="0"/>
              </a:spcAft>
              <a:buClr>
                <a:schemeClr val="accent1"/>
              </a:buClr>
              <a:buSzPts val="2000"/>
              <a:buFont typeface="Calibri"/>
              <a:buChar char=" "/>
              <a:defRPr b="0" i="0" sz="2000" u="none" cap="none" strike="noStrike">
                <a:solidFill>
                  <a:srgbClr val="FEFEFE"/>
                </a:solidFill>
                <a:latin typeface="Arial"/>
                <a:ea typeface="Arial"/>
                <a:cs typeface="Arial"/>
                <a:sym typeface="Arial"/>
              </a:defRPr>
            </a:lvl1pPr>
            <a:lvl2pPr indent="-342900" lvl="1" marL="914400" marR="0" rtl="0" algn="l">
              <a:lnSpc>
                <a:spcPct val="100000"/>
              </a:lnSpc>
              <a:spcBef>
                <a:spcPts val="200"/>
              </a:spcBef>
              <a:spcAft>
                <a:spcPts val="0"/>
              </a:spcAft>
              <a:buClr>
                <a:srgbClr val="FEFEFE"/>
              </a:buClr>
              <a:buSzPts val="1800"/>
              <a:buFont typeface="Calibri"/>
              <a:buChar char="◦"/>
              <a:defRPr b="0" i="0" sz="1800" u="none" cap="none" strike="noStrike">
                <a:solidFill>
                  <a:srgbClr val="FEFEFE"/>
                </a:solidFill>
                <a:latin typeface="Arial"/>
                <a:ea typeface="Arial"/>
                <a:cs typeface="Arial"/>
                <a:sym typeface="Arial"/>
              </a:defRPr>
            </a:lvl2pPr>
            <a:lvl3pPr indent="-317500" lvl="2" marL="1371600" marR="0" rtl="0" algn="l">
              <a:lnSpc>
                <a:spcPct val="100000"/>
              </a:lnSpc>
              <a:spcBef>
                <a:spcPts val="400"/>
              </a:spcBef>
              <a:spcAft>
                <a:spcPts val="0"/>
              </a:spcAft>
              <a:buClr>
                <a:srgbClr val="FEFEFE"/>
              </a:buClr>
              <a:buSzPts val="1400"/>
              <a:buFont typeface="Calibri"/>
              <a:buChar char="◦"/>
              <a:defRPr b="0" i="0" sz="1400" u="none" cap="none" strike="noStrike">
                <a:solidFill>
                  <a:srgbClr val="FEFEFE"/>
                </a:solidFill>
                <a:latin typeface="Arial"/>
                <a:ea typeface="Arial"/>
                <a:cs typeface="Arial"/>
                <a:sym typeface="Arial"/>
              </a:defRPr>
            </a:lvl3pPr>
            <a:lvl4pPr indent="-317500" lvl="3" marL="1828800" marR="0" rtl="0" algn="l">
              <a:lnSpc>
                <a:spcPct val="100000"/>
              </a:lnSpc>
              <a:spcBef>
                <a:spcPts val="400"/>
              </a:spcBef>
              <a:spcAft>
                <a:spcPts val="0"/>
              </a:spcAft>
              <a:buClr>
                <a:srgbClr val="FEFEFE"/>
              </a:buClr>
              <a:buSzPts val="1400"/>
              <a:buFont typeface="Calibri"/>
              <a:buChar char="◦"/>
              <a:defRPr b="0" i="0" sz="1400" u="none" cap="none" strike="noStrike">
                <a:solidFill>
                  <a:srgbClr val="FEFEFE"/>
                </a:solidFill>
                <a:latin typeface="Arial"/>
                <a:ea typeface="Arial"/>
                <a:cs typeface="Arial"/>
                <a:sym typeface="Arial"/>
              </a:defRPr>
            </a:lvl4pPr>
            <a:lvl5pPr indent="-317500" lvl="4" marL="2286000" marR="0" rtl="0" algn="l">
              <a:lnSpc>
                <a:spcPct val="100000"/>
              </a:lnSpc>
              <a:spcBef>
                <a:spcPts val="400"/>
              </a:spcBef>
              <a:spcAft>
                <a:spcPts val="0"/>
              </a:spcAft>
              <a:buClr>
                <a:srgbClr val="FEFEFE"/>
              </a:buClr>
              <a:buSzPts val="1400"/>
              <a:buFont typeface="Calibri"/>
              <a:buChar char="◦"/>
              <a:defRPr b="0" i="0" sz="1400" u="none" cap="none" strike="noStrike">
                <a:solidFill>
                  <a:srgbClr val="FEFEFE"/>
                </a:solidFill>
                <a:latin typeface="Arial"/>
                <a:ea typeface="Arial"/>
                <a:cs typeface="Arial"/>
                <a:sym typeface="Arial"/>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Arial"/>
                <a:ea typeface="Arial"/>
                <a:cs typeface="Arial"/>
                <a:sym typeface="Arial"/>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Arial"/>
                <a:ea typeface="Arial"/>
                <a:cs typeface="Arial"/>
                <a:sym typeface="Arial"/>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Arial"/>
                <a:ea typeface="Arial"/>
                <a:cs typeface="Arial"/>
                <a:sym typeface="Arial"/>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FEFEFE"/>
                </a:solidFill>
                <a:latin typeface="Arial"/>
                <a:ea typeface="Arial"/>
                <a:cs typeface="Arial"/>
                <a:sym typeface="Arial"/>
              </a:defRPr>
            </a:lvl9pPr>
          </a:lstStyle>
          <a:p/>
        </p:txBody>
      </p:sp>
      <p:sp>
        <p:nvSpPr>
          <p:cNvPr id="125" name="Google Shape;125;p37"/>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900" u="none" cap="none" strike="noStrike">
                <a:solidFill>
                  <a:srgbClr val="FFFFFF"/>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9pPr>
          </a:lstStyle>
          <a:p/>
        </p:txBody>
      </p:sp>
      <p:sp>
        <p:nvSpPr>
          <p:cNvPr id="126" name="Google Shape;126;p37"/>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FFFFFF"/>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rial"/>
                <a:ea typeface="Arial"/>
                <a:cs typeface="Arial"/>
                <a:sym typeface="Arial"/>
              </a:defRPr>
            </a:lvl9pPr>
          </a:lstStyle>
          <a:p/>
        </p:txBody>
      </p:sp>
      <p:sp>
        <p:nvSpPr>
          <p:cNvPr id="127" name="Google Shape;127;p37"/>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cxnSp>
        <p:nvCxnSpPr>
          <p:cNvPr id="128" name="Google Shape;128;p37"/>
          <p:cNvCxnSpPr/>
          <p:nvPr/>
        </p:nvCxnSpPr>
        <p:spPr>
          <a:xfrm>
            <a:off x="1193532" y="1897380"/>
            <a:ext cx="9966960" cy="0"/>
          </a:xfrm>
          <a:prstGeom prst="straightConnector1">
            <a:avLst/>
          </a:prstGeom>
          <a:noFill/>
          <a:ln cap="flat" cmpd="sng" w="12700">
            <a:solidFill>
              <a:srgbClr val="FEFEFE"/>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64"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33.png"/><Relationship Id="rId5" Type="http://schemas.openxmlformats.org/officeDocument/2006/relationships/image" Target="../media/image31.png"/><Relationship Id="rId6"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7.png"/><Relationship Id="rId4" Type="http://schemas.openxmlformats.org/officeDocument/2006/relationships/image" Target="../media/image23.png"/><Relationship Id="rId5" Type="http://schemas.openxmlformats.org/officeDocument/2006/relationships/image" Target="../media/image21.png"/><Relationship Id="rId6" Type="http://schemas.openxmlformats.org/officeDocument/2006/relationships/image" Target="../media/image30.png"/><Relationship Id="rId7"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26.png"/><Relationship Id="rId5" Type="http://schemas.openxmlformats.org/officeDocument/2006/relationships/image" Target="../media/image35.png"/><Relationship Id="rId6" Type="http://schemas.openxmlformats.org/officeDocument/2006/relationships/image" Target="../media/image28.png"/><Relationship Id="rId7"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5.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0.png"/><Relationship Id="rId4" Type="http://schemas.openxmlformats.org/officeDocument/2006/relationships/image" Target="../media/image3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5.png"/><Relationship Id="rId4" Type="http://schemas.openxmlformats.org/officeDocument/2006/relationships/image" Target="../media/image4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6.png"/><Relationship Id="rId4" Type="http://schemas.openxmlformats.org/officeDocument/2006/relationships/image" Target="../media/image3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43.png"/><Relationship Id="rId4" Type="http://schemas.openxmlformats.org/officeDocument/2006/relationships/image" Target="../media/image3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4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4.png"/><Relationship Id="rId7" Type="http://schemas.openxmlformats.org/officeDocument/2006/relationships/image" Target="../media/image20.png"/><Relationship Id="rId8"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8" name="Shape 138"/>
        <p:cNvGrpSpPr/>
        <p:nvPr/>
      </p:nvGrpSpPr>
      <p:grpSpPr>
        <a:xfrm>
          <a:off x="0" y="0"/>
          <a:ext cx="0" cy="0"/>
          <a:chOff x="0" y="0"/>
          <a:chExt cx="0" cy="0"/>
        </a:xfrm>
      </p:grpSpPr>
      <p:sp>
        <p:nvSpPr>
          <p:cNvPr id="139" name="Google Shape;139;p1"/>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140" name="Google Shape;140;p1"/>
          <p:cNvPicPr preferRelativeResize="0"/>
          <p:nvPr/>
        </p:nvPicPr>
        <p:blipFill rotWithShape="1">
          <a:blip r:embed="rId3">
            <a:alphaModFix amt="35000"/>
          </a:blip>
          <a:srcRect b="0" l="0" r="73" t="0"/>
          <a:stretch/>
        </p:blipFill>
        <p:spPr>
          <a:xfrm>
            <a:off x="-2" y="10"/>
            <a:ext cx="6099048" cy="6857990"/>
          </a:xfrm>
          <a:prstGeom prst="rect">
            <a:avLst/>
          </a:prstGeom>
          <a:noFill/>
          <a:ln>
            <a:noFill/>
          </a:ln>
        </p:spPr>
      </p:pic>
      <p:pic>
        <p:nvPicPr>
          <p:cNvPr descr="Indiana University Logo Download Vector" id="141" name="Google Shape;141;p1"/>
          <p:cNvPicPr preferRelativeResize="0"/>
          <p:nvPr/>
        </p:nvPicPr>
        <p:blipFill rotWithShape="1">
          <a:blip r:embed="rId4">
            <a:alphaModFix amt="35000"/>
          </a:blip>
          <a:srcRect b="3487" l="0" r="0" t="1069"/>
          <a:stretch/>
        </p:blipFill>
        <p:spPr>
          <a:xfrm>
            <a:off x="6102224" y="10"/>
            <a:ext cx="6089777" cy="6857990"/>
          </a:xfrm>
          <a:prstGeom prst="rect">
            <a:avLst/>
          </a:prstGeom>
          <a:noFill/>
          <a:ln>
            <a:noFill/>
          </a:ln>
        </p:spPr>
      </p:pic>
      <p:sp>
        <p:nvSpPr>
          <p:cNvPr id="142" name="Google Shape;142;p1"/>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8000"/>
              <a:buFont typeface="Geo"/>
              <a:buNone/>
            </a:pPr>
            <a:r>
              <a:rPr lang="en-US">
                <a:solidFill>
                  <a:srgbClr val="FFFFFF"/>
                </a:solidFill>
                <a:latin typeface="Arial"/>
                <a:ea typeface="Arial"/>
                <a:cs typeface="Arial"/>
                <a:sym typeface="Arial"/>
              </a:rPr>
              <a:t>Intelligent Reflective Surfaces (IRSs)</a:t>
            </a:r>
            <a:endParaRPr>
              <a:latin typeface="Arial"/>
              <a:ea typeface="Arial"/>
              <a:cs typeface="Arial"/>
              <a:sym typeface="Arial"/>
            </a:endParaRPr>
          </a:p>
        </p:txBody>
      </p:sp>
      <p:sp>
        <p:nvSpPr>
          <p:cNvPr id="143" name="Google Shape;143;p1"/>
          <p:cNvSpPr txBox="1"/>
          <p:nvPr>
            <p:ph idx="1" type="subTitle"/>
          </p:nvPr>
        </p:nvSpPr>
        <p:spPr>
          <a:xfrm>
            <a:off x="1100051" y="4645152"/>
            <a:ext cx="10058400" cy="11430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500"/>
              <a:buNone/>
            </a:pPr>
            <a:r>
              <a:rPr lang="en-US" sz="1500">
                <a:solidFill>
                  <a:srgbClr val="FFFFFF"/>
                </a:solidFill>
              </a:rPr>
              <a:t>GARRETT FAIRBANKS – INDIANA UNIVERSITY</a:t>
            </a:r>
            <a:endParaRPr/>
          </a:p>
          <a:p>
            <a:pPr indent="0" lvl="0" marL="0" rtl="0" algn="l">
              <a:lnSpc>
                <a:spcPct val="100000"/>
              </a:lnSpc>
              <a:spcBef>
                <a:spcPts val="1400"/>
              </a:spcBef>
              <a:spcAft>
                <a:spcPts val="0"/>
              </a:spcAft>
              <a:buSzPts val="1500"/>
              <a:buNone/>
            </a:pPr>
            <a:r>
              <a:t/>
            </a:r>
            <a:endParaRPr sz="1500">
              <a:solidFill>
                <a:srgbClr val="FFFFFF"/>
              </a:solidFill>
            </a:endParaRPr>
          </a:p>
          <a:p>
            <a:pPr indent="0" lvl="0" marL="0" rtl="0" algn="l">
              <a:lnSpc>
                <a:spcPct val="100000"/>
              </a:lnSpc>
              <a:spcBef>
                <a:spcPts val="1400"/>
              </a:spcBef>
              <a:spcAft>
                <a:spcPts val="0"/>
              </a:spcAft>
              <a:buSzPts val="1500"/>
              <a:buNone/>
            </a:pPr>
            <a:r>
              <a:rPr lang="en-US" sz="1500">
                <a:solidFill>
                  <a:srgbClr val="FFFFFF"/>
                </a:solidFill>
              </a:rPr>
              <a:t>MENTOR – DR. REZA AMINEH</a:t>
            </a:r>
            <a:endParaRPr/>
          </a:p>
        </p:txBody>
      </p:sp>
      <p:cxnSp>
        <p:nvCxnSpPr>
          <p:cNvPr id="144" name="Google Shape;144;p1"/>
          <p:cNvCxnSpPr/>
          <p:nvPr/>
        </p:nvCxnSpPr>
        <p:spPr>
          <a:xfrm>
            <a:off x="1207658" y="4474741"/>
            <a:ext cx="9875520" cy="0"/>
          </a:xfrm>
          <a:prstGeom prst="straightConnector1">
            <a:avLst/>
          </a:prstGeom>
          <a:noFill/>
          <a:ln cap="flat" cmpd="sng" w="12700">
            <a:solidFill>
              <a:srgbClr val="FFFFFF"/>
            </a:solidFill>
            <a:prstDash val="solid"/>
            <a:round/>
            <a:headEnd len="sm" w="sm" type="none"/>
            <a:tailEnd len="sm" w="sm" type="none"/>
          </a:ln>
        </p:spPr>
      </p:cxnSp>
      <p:sp>
        <p:nvSpPr>
          <p:cNvPr id="145" name="Google Shape;145;p1"/>
          <p:cNvSpPr/>
          <p:nvPr/>
        </p:nvSpPr>
        <p:spPr>
          <a:xfrm>
            <a:off x="3175" y="6400800"/>
            <a:ext cx="12188825" cy="457200"/>
          </a:xfrm>
          <a:prstGeom prst="rect">
            <a:avLst/>
          </a:prstGeom>
          <a:solidFill>
            <a:srgbClr val="262626">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500"/>
                                  </p:stCondLst>
                                  <p:childTnLst>
                                    <p:set>
                                      <p:cBhvr>
                                        <p:cTn dur="1" fill="hold">
                                          <p:stCondLst>
                                            <p:cond delay="0"/>
                                          </p:stCondLst>
                                        </p:cTn>
                                        <p:tgtEl>
                                          <p:spTgt spid="143">
                                            <p:txEl>
                                              <p:pRg end="0" st="0"/>
                                            </p:txEl>
                                          </p:spTgt>
                                        </p:tgtEl>
                                        <p:attrNameLst>
                                          <p:attrName>style.visibility</p:attrName>
                                        </p:attrNameLst>
                                      </p:cBhvr>
                                      <p:to>
                                        <p:strVal val="visible"/>
                                      </p:to>
                                    </p:set>
                                    <p:animEffect filter="fade" transition="in">
                                      <p:cBhvr>
                                        <p:cTn dur="700"/>
                                        <p:tgtEl>
                                          <p:spTgt spid="143">
                                            <p:txEl>
                                              <p:pRg end="0" st="0"/>
                                            </p:txEl>
                                          </p:spTgt>
                                        </p:tgtEl>
                                      </p:cBhvr>
                                    </p:animEffect>
                                  </p:childTnLst>
                                </p:cTn>
                              </p:par>
                              <p:par>
                                <p:cTn fill="hold" nodeType="withEffect" presetClass="entr" presetID="10" presetSubtype="0">
                                  <p:stCondLst>
                                    <p:cond delay="1500"/>
                                  </p:stCondLst>
                                  <p:childTnLst>
                                    <p:set>
                                      <p:cBhvr>
                                        <p:cTn dur="1" fill="hold">
                                          <p:stCondLst>
                                            <p:cond delay="0"/>
                                          </p:stCondLst>
                                        </p:cTn>
                                        <p:tgtEl>
                                          <p:spTgt spid="143">
                                            <p:txEl>
                                              <p:pRg end="1" st="1"/>
                                            </p:txEl>
                                          </p:spTgt>
                                        </p:tgtEl>
                                        <p:attrNameLst>
                                          <p:attrName>style.visibility</p:attrName>
                                        </p:attrNameLst>
                                      </p:cBhvr>
                                      <p:to>
                                        <p:strVal val="visible"/>
                                      </p:to>
                                    </p:set>
                                    <p:animEffect filter="fade" transition="in">
                                      <p:cBhvr>
                                        <p:cTn dur="700"/>
                                        <p:tgtEl>
                                          <p:spTgt spid="143">
                                            <p:txEl>
                                              <p:pRg end="1" st="1"/>
                                            </p:txEl>
                                          </p:spTgt>
                                        </p:tgtEl>
                                      </p:cBhvr>
                                    </p:animEffect>
                                  </p:childTnLst>
                                </p:cTn>
                              </p:par>
                              <p:par>
                                <p:cTn fill="hold" nodeType="withEffect" presetClass="entr" presetID="10" presetSubtype="0">
                                  <p:stCondLst>
                                    <p:cond delay="1500"/>
                                  </p:stCondLst>
                                  <p:childTnLst>
                                    <p:set>
                                      <p:cBhvr>
                                        <p:cTn dur="1" fill="hold">
                                          <p:stCondLst>
                                            <p:cond delay="0"/>
                                          </p:stCondLst>
                                        </p:cTn>
                                        <p:tgtEl>
                                          <p:spTgt spid="143">
                                            <p:txEl>
                                              <p:pRg end="2" st="2"/>
                                            </p:txEl>
                                          </p:spTgt>
                                        </p:tgtEl>
                                        <p:attrNameLst>
                                          <p:attrName>style.visibility</p:attrName>
                                        </p:attrNameLst>
                                      </p:cBhvr>
                                      <p:to>
                                        <p:strVal val="visible"/>
                                      </p:to>
                                    </p:set>
                                    <p:animEffect filter="fade" transition="in">
                                      <p:cBhvr>
                                        <p:cTn dur="700"/>
                                        <p:tgtEl>
                                          <p:spTgt spid="143">
                                            <p:txEl>
                                              <p:pRg end="2" st="2"/>
                                            </p:txEl>
                                          </p:spTgt>
                                        </p:tgtEl>
                                      </p:cBhvr>
                                    </p:animEffect>
                                  </p:childTnLst>
                                </p:cTn>
                              </p:par>
                              <p:par>
                                <p:cTn fill="hold" nodeType="withEffect" presetClass="entr" presetID="10" presetSubtype="0">
                                  <p:stCondLst>
                                    <p:cond delay="1000"/>
                                  </p:stCondLst>
                                  <p:childTnLst>
                                    <p:set>
                                      <p:cBhvr>
                                        <p:cTn dur="1" fill="hold">
                                          <p:stCondLst>
                                            <p:cond delay="0"/>
                                          </p:stCondLst>
                                        </p:cTn>
                                        <p:tgtEl>
                                          <p:spTgt spid="142"/>
                                        </p:tgtEl>
                                        <p:attrNameLst>
                                          <p:attrName>style.visibility</p:attrName>
                                        </p:attrNameLst>
                                      </p:cBhvr>
                                      <p:to>
                                        <p:strVal val="visible"/>
                                      </p:to>
                                    </p:set>
                                    <p:animEffect filter="fade" transition="in">
                                      <p:cBhvr>
                                        <p:cTn dur="7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8" name="Shape 248"/>
        <p:cNvGrpSpPr/>
        <p:nvPr/>
      </p:nvGrpSpPr>
      <p:grpSpPr>
        <a:xfrm>
          <a:off x="0" y="0"/>
          <a:ext cx="0" cy="0"/>
          <a:chOff x="0" y="0"/>
          <a:chExt cx="0" cy="0"/>
        </a:xfrm>
      </p:grpSpPr>
      <p:sp>
        <p:nvSpPr>
          <p:cNvPr id="249" name="Google Shape;249;p9"/>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0" name="Google Shape;250;p9"/>
          <p:cNvCxnSpPr/>
          <p:nvPr/>
        </p:nvCxnSpPr>
        <p:spPr>
          <a:xfrm>
            <a:off x="1207658" y="4474741"/>
            <a:ext cx="9875520" cy="0"/>
          </a:xfrm>
          <a:prstGeom prst="straightConnector1">
            <a:avLst/>
          </a:prstGeom>
          <a:noFill/>
          <a:ln cap="flat" cmpd="sng" w="12700">
            <a:solidFill>
              <a:srgbClr val="3F3F3F"/>
            </a:solidFill>
            <a:prstDash val="solid"/>
            <a:round/>
            <a:headEnd len="sm" w="sm" type="none"/>
            <a:tailEnd len="sm" w="sm" type="none"/>
          </a:ln>
        </p:spPr>
      </p:cxnSp>
      <p:sp>
        <p:nvSpPr>
          <p:cNvPr id="251" name="Google Shape;251;p9"/>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52" name="Google Shape;252;p9"/>
          <p:cNvSpPr/>
          <p:nvPr/>
        </p:nvSpPr>
        <p:spPr>
          <a:xfrm>
            <a:off x="-6220" y="0"/>
            <a:ext cx="4641314" cy="68580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9"/>
          <p:cNvSpPr txBox="1"/>
          <p:nvPr>
            <p:ph type="title"/>
          </p:nvPr>
        </p:nvSpPr>
        <p:spPr>
          <a:xfrm>
            <a:off x="435869" y="640080"/>
            <a:ext cx="3659246" cy="2862699"/>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Geo"/>
              <a:buNone/>
            </a:pPr>
            <a:r>
              <a:rPr lang="en-US" sz="4400">
                <a:solidFill>
                  <a:srgbClr val="FFFFFF"/>
                </a:solidFill>
                <a:latin typeface="Arial"/>
                <a:ea typeface="Arial"/>
                <a:cs typeface="Arial"/>
                <a:sym typeface="Arial"/>
              </a:rPr>
              <a:t>Step 1</a:t>
            </a:r>
            <a:endParaRPr>
              <a:latin typeface="Arial"/>
              <a:ea typeface="Arial"/>
              <a:cs typeface="Arial"/>
              <a:sym typeface="Arial"/>
            </a:endParaRPr>
          </a:p>
        </p:txBody>
      </p:sp>
      <p:cxnSp>
        <p:nvCxnSpPr>
          <p:cNvPr id="254" name="Google Shape;254;p9"/>
          <p:cNvCxnSpPr/>
          <p:nvPr/>
        </p:nvCxnSpPr>
        <p:spPr>
          <a:xfrm>
            <a:off x="573852" y="3663649"/>
            <a:ext cx="3383280" cy="0"/>
          </a:xfrm>
          <a:prstGeom prst="straightConnector1">
            <a:avLst/>
          </a:prstGeom>
          <a:noFill/>
          <a:ln cap="flat" cmpd="sng" w="19050">
            <a:solidFill>
              <a:schemeClr val="accent1"/>
            </a:solidFill>
            <a:prstDash val="solid"/>
            <a:round/>
            <a:headEnd len="sm" w="sm" type="none"/>
            <a:tailEnd len="sm" w="sm" type="none"/>
          </a:ln>
        </p:spPr>
      </p:cxnSp>
      <p:pic>
        <p:nvPicPr>
          <p:cNvPr id="255" name="Google Shape;255;p9"/>
          <p:cNvPicPr preferRelativeResize="0"/>
          <p:nvPr/>
        </p:nvPicPr>
        <p:blipFill rotWithShape="1">
          <a:blip r:embed="rId3">
            <a:alphaModFix/>
          </a:blip>
          <a:srcRect b="0" l="0" r="0" t="0"/>
          <a:stretch/>
        </p:blipFill>
        <p:spPr>
          <a:xfrm>
            <a:off x="4635100" y="1783025"/>
            <a:ext cx="7556901" cy="3761250"/>
          </a:xfrm>
          <a:prstGeom prst="rect">
            <a:avLst/>
          </a:prstGeom>
          <a:noFill/>
          <a:ln>
            <a:noFill/>
          </a:ln>
        </p:spPr>
      </p:pic>
      <p:sp>
        <p:nvSpPr>
          <p:cNvPr id="256" name="Google Shape;256;p9"/>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0" name="Shape 260"/>
        <p:cNvGrpSpPr/>
        <p:nvPr/>
      </p:nvGrpSpPr>
      <p:grpSpPr>
        <a:xfrm>
          <a:off x="0" y="0"/>
          <a:ext cx="0" cy="0"/>
          <a:chOff x="0" y="0"/>
          <a:chExt cx="0" cy="0"/>
        </a:xfrm>
      </p:grpSpPr>
      <p:sp>
        <p:nvSpPr>
          <p:cNvPr id="261" name="Google Shape;261;p10"/>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2" name="Google Shape;262;p10"/>
          <p:cNvCxnSpPr/>
          <p:nvPr/>
        </p:nvCxnSpPr>
        <p:spPr>
          <a:xfrm>
            <a:off x="1207658" y="4474741"/>
            <a:ext cx="9875520" cy="0"/>
          </a:xfrm>
          <a:prstGeom prst="straightConnector1">
            <a:avLst/>
          </a:prstGeom>
          <a:noFill/>
          <a:ln cap="flat" cmpd="sng" w="12700">
            <a:solidFill>
              <a:srgbClr val="3F3F3F"/>
            </a:solidFill>
            <a:prstDash val="solid"/>
            <a:round/>
            <a:headEnd len="sm" w="sm" type="none"/>
            <a:tailEnd len="sm" w="sm" type="none"/>
          </a:ln>
        </p:spPr>
      </p:cxnSp>
      <p:sp>
        <p:nvSpPr>
          <p:cNvPr id="263" name="Google Shape;263;p1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64" name="Google Shape;264;p10"/>
          <p:cNvSpPr/>
          <p:nvPr/>
        </p:nvSpPr>
        <p:spPr>
          <a:xfrm>
            <a:off x="-6220" y="0"/>
            <a:ext cx="4641314" cy="68580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0"/>
          <p:cNvSpPr txBox="1"/>
          <p:nvPr>
            <p:ph type="title"/>
          </p:nvPr>
        </p:nvSpPr>
        <p:spPr>
          <a:xfrm>
            <a:off x="435869" y="640080"/>
            <a:ext cx="3659246" cy="2862699"/>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Geo"/>
              <a:buNone/>
            </a:pPr>
            <a:r>
              <a:rPr lang="en-US" sz="4400">
                <a:solidFill>
                  <a:srgbClr val="FFFFFF"/>
                </a:solidFill>
                <a:latin typeface="Arial"/>
                <a:ea typeface="Arial"/>
                <a:cs typeface="Arial"/>
                <a:sym typeface="Arial"/>
              </a:rPr>
              <a:t>Step 2</a:t>
            </a:r>
            <a:endParaRPr>
              <a:latin typeface="Arial"/>
              <a:ea typeface="Arial"/>
              <a:cs typeface="Arial"/>
              <a:sym typeface="Arial"/>
            </a:endParaRPr>
          </a:p>
        </p:txBody>
      </p:sp>
      <p:cxnSp>
        <p:nvCxnSpPr>
          <p:cNvPr id="266" name="Google Shape;266;p10"/>
          <p:cNvCxnSpPr/>
          <p:nvPr/>
        </p:nvCxnSpPr>
        <p:spPr>
          <a:xfrm>
            <a:off x="573852" y="3663649"/>
            <a:ext cx="3383280" cy="0"/>
          </a:xfrm>
          <a:prstGeom prst="straightConnector1">
            <a:avLst/>
          </a:prstGeom>
          <a:noFill/>
          <a:ln cap="flat" cmpd="sng" w="19050">
            <a:solidFill>
              <a:schemeClr val="accent1"/>
            </a:solidFill>
            <a:prstDash val="solid"/>
            <a:round/>
            <a:headEnd len="sm" w="sm" type="none"/>
            <a:tailEnd len="sm" w="sm" type="none"/>
          </a:ln>
        </p:spPr>
      </p:cxnSp>
      <p:pic>
        <p:nvPicPr>
          <p:cNvPr id="267" name="Google Shape;267;p10"/>
          <p:cNvPicPr preferRelativeResize="0"/>
          <p:nvPr/>
        </p:nvPicPr>
        <p:blipFill rotWithShape="1">
          <a:blip r:embed="rId3">
            <a:alphaModFix/>
          </a:blip>
          <a:srcRect b="22210" l="0" r="0" t="0"/>
          <a:stretch/>
        </p:blipFill>
        <p:spPr>
          <a:xfrm>
            <a:off x="5581107" y="1058690"/>
            <a:ext cx="5502071" cy="5005921"/>
          </a:xfrm>
          <a:prstGeom prst="rect">
            <a:avLst/>
          </a:prstGeom>
          <a:noFill/>
          <a:ln>
            <a:noFill/>
          </a:ln>
        </p:spPr>
      </p:pic>
      <p:sp>
        <p:nvSpPr>
          <p:cNvPr id="268" name="Google Shape;268;p10"/>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2" name="Shape 272"/>
        <p:cNvGrpSpPr/>
        <p:nvPr/>
      </p:nvGrpSpPr>
      <p:grpSpPr>
        <a:xfrm>
          <a:off x="0" y="0"/>
          <a:ext cx="0" cy="0"/>
          <a:chOff x="0" y="0"/>
          <a:chExt cx="0" cy="0"/>
        </a:xfrm>
      </p:grpSpPr>
      <p:sp>
        <p:nvSpPr>
          <p:cNvPr id="273" name="Google Shape;273;p11"/>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4" name="Google Shape;274;p11"/>
          <p:cNvCxnSpPr/>
          <p:nvPr/>
        </p:nvCxnSpPr>
        <p:spPr>
          <a:xfrm>
            <a:off x="1207658" y="4474741"/>
            <a:ext cx="9875520" cy="0"/>
          </a:xfrm>
          <a:prstGeom prst="straightConnector1">
            <a:avLst/>
          </a:prstGeom>
          <a:noFill/>
          <a:ln cap="flat" cmpd="sng" w="12700">
            <a:solidFill>
              <a:srgbClr val="3F3F3F"/>
            </a:solidFill>
            <a:prstDash val="solid"/>
            <a:round/>
            <a:headEnd len="sm" w="sm" type="none"/>
            <a:tailEnd len="sm" w="sm" type="none"/>
          </a:ln>
        </p:spPr>
      </p:cxnSp>
      <p:sp>
        <p:nvSpPr>
          <p:cNvPr id="275" name="Google Shape;275;p1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76" name="Google Shape;276;p11"/>
          <p:cNvSpPr/>
          <p:nvPr/>
        </p:nvSpPr>
        <p:spPr>
          <a:xfrm>
            <a:off x="-6220" y="0"/>
            <a:ext cx="4641314" cy="68580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1"/>
          <p:cNvSpPr txBox="1"/>
          <p:nvPr>
            <p:ph type="title"/>
          </p:nvPr>
        </p:nvSpPr>
        <p:spPr>
          <a:xfrm>
            <a:off x="435869" y="640080"/>
            <a:ext cx="3659246" cy="2862699"/>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Geo"/>
              <a:buNone/>
            </a:pPr>
            <a:r>
              <a:rPr lang="en-US" sz="4400">
                <a:solidFill>
                  <a:srgbClr val="FFFFFF"/>
                </a:solidFill>
                <a:latin typeface="Arial"/>
                <a:ea typeface="Arial"/>
                <a:cs typeface="Arial"/>
                <a:sym typeface="Arial"/>
              </a:rPr>
              <a:t>Step 3</a:t>
            </a:r>
            <a:endParaRPr>
              <a:latin typeface="Arial"/>
              <a:ea typeface="Arial"/>
              <a:cs typeface="Arial"/>
              <a:sym typeface="Arial"/>
            </a:endParaRPr>
          </a:p>
        </p:txBody>
      </p:sp>
      <p:cxnSp>
        <p:nvCxnSpPr>
          <p:cNvPr id="278" name="Google Shape;278;p11"/>
          <p:cNvCxnSpPr/>
          <p:nvPr/>
        </p:nvCxnSpPr>
        <p:spPr>
          <a:xfrm>
            <a:off x="573852" y="3663649"/>
            <a:ext cx="3383280" cy="0"/>
          </a:xfrm>
          <a:prstGeom prst="straightConnector1">
            <a:avLst/>
          </a:prstGeom>
          <a:noFill/>
          <a:ln cap="flat" cmpd="sng" w="19050">
            <a:solidFill>
              <a:schemeClr val="accent1"/>
            </a:solidFill>
            <a:prstDash val="solid"/>
            <a:round/>
            <a:headEnd len="sm" w="sm" type="none"/>
            <a:tailEnd len="sm" w="sm" type="none"/>
          </a:ln>
        </p:spPr>
      </p:cxnSp>
      <p:pic>
        <p:nvPicPr>
          <p:cNvPr id="279" name="Google Shape;279;p11"/>
          <p:cNvPicPr preferRelativeResize="0"/>
          <p:nvPr/>
        </p:nvPicPr>
        <p:blipFill rotWithShape="1">
          <a:blip r:embed="rId3">
            <a:alphaModFix/>
          </a:blip>
          <a:srcRect b="0" l="0" r="0" t="0"/>
          <a:stretch/>
        </p:blipFill>
        <p:spPr>
          <a:xfrm>
            <a:off x="5842752" y="1115014"/>
            <a:ext cx="5645406" cy="5433704"/>
          </a:xfrm>
          <a:prstGeom prst="rect">
            <a:avLst/>
          </a:prstGeom>
          <a:noFill/>
          <a:ln>
            <a:noFill/>
          </a:ln>
        </p:spPr>
      </p:pic>
      <p:sp>
        <p:nvSpPr>
          <p:cNvPr id="280" name="Google Shape;280;p11"/>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All There’s Left is to Check!!</a:t>
            </a:r>
            <a:endParaRPr>
              <a:latin typeface="Arial"/>
              <a:ea typeface="Arial"/>
              <a:cs typeface="Arial"/>
              <a:sym typeface="Arial"/>
            </a:endParaRPr>
          </a:p>
        </p:txBody>
      </p:sp>
      <p:pic>
        <p:nvPicPr>
          <p:cNvPr id="286" name="Google Shape;286;p12"/>
          <p:cNvPicPr preferRelativeResize="0"/>
          <p:nvPr/>
        </p:nvPicPr>
        <p:blipFill rotWithShape="1">
          <a:blip r:embed="rId3">
            <a:alphaModFix/>
          </a:blip>
          <a:srcRect b="0" l="0" r="0" t="0"/>
          <a:stretch/>
        </p:blipFill>
        <p:spPr>
          <a:xfrm>
            <a:off x="1794027" y="2783816"/>
            <a:ext cx="8603946" cy="2375603"/>
          </a:xfrm>
          <a:prstGeom prst="rect">
            <a:avLst/>
          </a:prstGeom>
          <a:noFill/>
          <a:ln>
            <a:noFill/>
          </a:ln>
        </p:spPr>
      </p:pic>
      <p:pic>
        <p:nvPicPr>
          <p:cNvPr id="287" name="Google Shape;287;p12"/>
          <p:cNvPicPr preferRelativeResize="0"/>
          <p:nvPr/>
        </p:nvPicPr>
        <p:blipFill rotWithShape="1">
          <a:blip r:embed="rId4">
            <a:alphaModFix/>
          </a:blip>
          <a:srcRect b="0" l="0" r="0" t="0"/>
          <a:stretch/>
        </p:blipFill>
        <p:spPr>
          <a:xfrm>
            <a:off x="4856928" y="4454707"/>
            <a:ext cx="2857521" cy="1090620"/>
          </a:xfrm>
          <a:prstGeom prst="rect">
            <a:avLst/>
          </a:prstGeom>
          <a:noFill/>
          <a:ln>
            <a:noFill/>
          </a:ln>
        </p:spPr>
      </p:pic>
      <p:pic>
        <p:nvPicPr>
          <p:cNvPr id="288" name="Google Shape;288;p12"/>
          <p:cNvPicPr preferRelativeResize="0"/>
          <p:nvPr/>
        </p:nvPicPr>
        <p:blipFill rotWithShape="1">
          <a:blip r:embed="rId5">
            <a:alphaModFix/>
          </a:blip>
          <a:srcRect b="0" l="0" r="0" t="0"/>
          <a:stretch/>
        </p:blipFill>
        <p:spPr>
          <a:xfrm>
            <a:off x="2079275" y="3066400"/>
            <a:ext cx="852450" cy="852450"/>
          </a:xfrm>
          <a:prstGeom prst="rect">
            <a:avLst/>
          </a:prstGeom>
          <a:noFill/>
          <a:ln>
            <a:noFill/>
          </a:ln>
        </p:spPr>
      </p:pic>
      <p:pic>
        <p:nvPicPr>
          <p:cNvPr id="289" name="Google Shape;289;p12"/>
          <p:cNvPicPr preferRelativeResize="0"/>
          <p:nvPr/>
        </p:nvPicPr>
        <p:blipFill rotWithShape="1">
          <a:blip r:embed="rId6">
            <a:alphaModFix/>
          </a:blip>
          <a:srcRect b="0" l="0" r="0" t="0"/>
          <a:stretch/>
        </p:blipFill>
        <p:spPr>
          <a:xfrm>
            <a:off x="9231025" y="3080612"/>
            <a:ext cx="852450" cy="824038"/>
          </a:xfrm>
          <a:prstGeom prst="rect">
            <a:avLst/>
          </a:prstGeom>
          <a:noFill/>
          <a:ln>
            <a:noFill/>
          </a:ln>
        </p:spPr>
      </p:pic>
      <p:sp>
        <p:nvSpPr>
          <p:cNvPr id="290" name="Google Shape;290;p12"/>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1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First Round of Results: Promising</a:t>
            </a:r>
            <a:endParaRPr>
              <a:latin typeface="Arial"/>
              <a:ea typeface="Arial"/>
              <a:cs typeface="Arial"/>
              <a:sym typeface="Arial"/>
            </a:endParaRPr>
          </a:p>
        </p:txBody>
      </p:sp>
      <p:pic>
        <p:nvPicPr>
          <p:cNvPr descr="Sanity Checkl: sl(x,y) &#10;20 &#10;40 &#10;120 &#10;20 &#10;40 &#10;50 &#10;60 " id="296" name="Google Shape;296;p13"/>
          <p:cNvPicPr preferRelativeResize="0"/>
          <p:nvPr/>
        </p:nvPicPr>
        <p:blipFill rotWithShape="1">
          <a:blip r:embed="rId3">
            <a:alphaModFix/>
          </a:blip>
          <a:srcRect b="0" l="0" r="0" t="0"/>
          <a:stretch/>
        </p:blipFill>
        <p:spPr>
          <a:xfrm>
            <a:off x="6605850" y="2349126"/>
            <a:ext cx="1562674" cy="1582497"/>
          </a:xfrm>
          <a:prstGeom prst="rect">
            <a:avLst/>
          </a:prstGeom>
          <a:noFill/>
          <a:ln>
            <a:noFill/>
          </a:ln>
        </p:spPr>
      </p:pic>
      <p:pic>
        <p:nvPicPr>
          <p:cNvPr descr="20 &#10;40 &#10;60 &#10;80 &#10;100 &#10;120 &#10;20 &#10;50 &#10;60 " id="297" name="Google Shape;297;p13"/>
          <p:cNvPicPr preferRelativeResize="0"/>
          <p:nvPr/>
        </p:nvPicPr>
        <p:blipFill rotWithShape="1">
          <a:blip r:embed="rId4">
            <a:alphaModFix/>
          </a:blip>
          <a:srcRect b="0" l="0" r="0" t="0"/>
          <a:stretch/>
        </p:blipFill>
        <p:spPr>
          <a:xfrm>
            <a:off x="3137783" y="2349126"/>
            <a:ext cx="1641206" cy="1584955"/>
          </a:xfrm>
          <a:prstGeom prst="rect">
            <a:avLst/>
          </a:prstGeom>
          <a:noFill/>
          <a:ln>
            <a:noFill/>
          </a:ln>
        </p:spPr>
      </p:pic>
      <p:sp>
        <p:nvSpPr>
          <p:cNvPr id="298" name="Google Shape;298;p13"/>
          <p:cNvSpPr txBox="1"/>
          <p:nvPr/>
        </p:nvSpPr>
        <p:spPr>
          <a:xfrm>
            <a:off x="2498708" y="1986263"/>
            <a:ext cx="4178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lang="en-US" sz="1800">
                <a:solidFill>
                  <a:schemeClr val="dk1"/>
                </a:solidFill>
              </a:rPr>
              <a:t>Field Distribution</a:t>
            </a:r>
            <a:r>
              <a:rPr b="0" i="0" lang="en-US" sz="1800" u="none" cap="none" strike="noStrike">
                <a:solidFill>
                  <a:schemeClr val="dk1"/>
                </a:solidFill>
                <a:latin typeface="Arial"/>
                <a:ea typeface="Arial"/>
                <a:cs typeface="Arial"/>
                <a:sym typeface="Arial"/>
              </a:rPr>
              <a:t> to Replicate</a:t>
            </a:r>
            <a:endParaRPr b="0" i="0" sz="1400" u="none" cap="none" strike="noStrike">
              <a:solidFill>
                <a:srgbClr val="000000"/>
              </a:solidFill>
              <a:latin typeface="Arial"/>
              <a:ea typeface="Arial"/>
              <a:cs typeface="Arial"/>
              <a:sym typeface="Arial"/>
            </a:endParaRPr>
          </a:p>
        </p:txBody>
      </p:sp>
      <p:pic>
        <p:nvPicPr>
          <p:cNvPr id="299" name="Google Shape;299;p13"/>
          <p:cNvPicPr preferRelativeResize="0"/>
          <p:nvPr/>
        </p:nvPicPr>
        <p:blipFill rotWithShape="1">
          <a:blip r:embed="rId5">
            <a:alphaModFix/>
          </a:blip>
          <a:srcRect b="0" l="0" r="0" t="0"/>
          <a:stretch/>
        </p:blipFill>
        <p:spPr>
          <a:xfrm flipH="1" rot="10800000">
            <a:off x="5081822" y="2935560"/>
            <a:ext cx="1122077" cy="311947"/>
          </a:xfrm>
          <a:prstGeom prst="rect">
            <a:avLst/>
          </a:prstGeom>
          <a:noFill/>
          <a:ln>
            <a:noFill/>
          </a:ln>
        </p:spPr>
      </p:pic>
      <p:sp>
        <p:nvSpPr>
          <p:cNvPr id="300" name="Google Shape;300;p13"/>
          <p:cNvSpPr txBox="1"/>
          <p:nvPr/>
        </p:nvSpPr>
        <p:spPr>
          <a:xfrm>
            <a:off x="2498708" y="4180809"/>
            <a:ext cx="34680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lang="en-US" sz="1800">
                <a:solidFill>
                  <a:schemeClr val="dk1"/>
                </a:solidFill>
              </a:rPr>
              <a:t>Field Distribution</a:t>
            </a:r>
            <a:r>
              <a:rPr b="0" i="0" lang="en-US" sz="1800" u="none" cap="none" strike="noStrike">
                <a:solidFill>
                  <a:schemeClr val="dk1"/>
                </a:solidFill>
                <a:latin typeface="Arial"/>
                <a:ea typeface="Arial"/>
                <a:cs typeface="Arial"/>
                <a:sym typeface="Arial"/>
              </a:rPr>
              <a:t> to Replicate</a:t>
            </a:r>
            <a:endParaRPr b="0" i="0" sz="1400" u="none" cap="none" strike="noStrike">
              <a:solidFill>
                <a:srgbClr val="000000"/>
              </a:solidFill>
              <a:latin typeface="Arial"/>
              <a:ea typeface="Arial"/>
              <a:cs typeface="Arial"/>
              <a:sym typeface="Arial"/>
            </a:endParaRPr>
          </a:p>
        </p:txBody>
      </p:sp>
      <p:sp>
        <p:nvSpPr>
          <p:cNvPr id="301" name="Google Shape;301;p13"/>
          <p:cNvSpPr txBox="1"/>
          <p:nvPr/>
        </p:nvSpPr>
        <p:spPr>
          <a:xfrm>
            <a:off x="6630619" y="4180783"/>
            <a:ext cx="3468067"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Results of Process</a:t>
            </a:r>
            <a:endParaRPr b="0" i="0" sz="1400" u="none" cap="none" strike="noStrike">
              <a:solidFill>
                <a:srgbClr val="000000"/>
              </a:solidFill>
              <a:latin typeface="Arial"/>
              <a:ea typeface="Arial"/>
              <a:cs typeface="Arial"/>
              <a:sym typeface="Arial"/>
            </a:endParaRPr>
          </a:p>
        </p:txBody>
      </p:sp>
      <p:pic>
        <p:nvPicPr>
          <p:cNvPr id="302" name="Google Shape;302;p13"/>
          <p:cNvPicPr preferRelativeResize="0"/>
          <p:nvPr/>
        </p:nvPicPr>
        <p:blipFill rotWithShape="1">
          <a:blip r:embed="rId5">
            <a:alphaModFix/>
          </a:blip>
          <a:srcRect b="0" l="0" r="0" t="0"/>
          <a:stretch/>
        </p:blipFill>
        <p:spPr>
          <a:xfrm flipH="1" rot="10800000">
            <a:off x="5060726" y="5225115"/>
            <a:ext cx="1062701" cy="295440"/>
          </a:xfrm>
          <a:prstGeom prst="rect">
            <a:avLst/>
          </a:prstGeom>
          <a:noFill/>
          <a:ln>
            <a:noFill/>
          </a:ln>
        </p:spPr>
      </p:pic>
      <p:sp>
        <p:nvSpPr>
          <p:cNvPr id="303" name="Google Shape;303;p13"/>
          <p:cNvSpPr txBox="1"/>
          <p:nvPr/>
        </p:nvSpPr>
        <p:spPr>
          <a:xfrm>
            <a:off x="5966700" y="1986251"/>
            <a:ext cx="4178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lang="en-US" sz="1800">
                <a:solidFill>
                  <a:schemeClr val="dk1"/>
                </a:solidFill>
              </a:rPr>
              <a:t>Field Distribution </a:t>
            </a:r>
            <a:r>
              <a:rPr b="0" i="0" lang="en-US" sz="1800" u="none" cap="none" strike="noStrike">
                <a:solidFill>
                  <a:schemeClr val="dk1"/>
                </a:solidFill>
                <a:latin typeface="Arial"/>
                <a:ea typeface="Arial"/>
                <a:cs typeface="Arial"/>
                <a:sym typeface="Arial"/>
              </a:rPr>
              <a:t>Result</a:t>
            </a:r>
            <a:r>
              <a:rPr lang="en-US" sz="1800">
                <a:solidFill>
                  <a:schemeClr val="dk1"/>
                </a:solidFill>
              </a:rPr>
              <a:t>ing</a:t>
            </a:r>
            <a:r>
              <a:rPr b="0" i="0" lang="en-US" sz="1800" u="none" cap="none" strike="noStrike">
                <a:solidFill>
                  <a:schemeClr val="dk1"/>
                </a:solidFill>
                <a:latin typeface="Arial"/>
                <a:ea typeface="Arial"/>
                <a:cs typeface="Arial"/>
                <a:sym typeface="Arial"/>
              </a:rPr>
              <a:t> of Process</a:t>
            </a:r>
            <a:endParaRPr b="0" i="0" sz="1400" u="none" cap="none" strike="noStrike">
              <a:solidFill>
                <a:srgbClr val="000000"/>
              </a:solidFill>
              <a:latin typeface="Arial"/>
              <a:ea typeface="Arial"/>
              <a:cs typeface="Arial"/>
              <a:sym typeface="Arial"/>
            </a:endParaRPr>
          </a:p>
        </p:txBody>
      </p:sp>
      <p:pic>
        <p:nvPicPr>
          <p:cNvPr descr="20 &#10;40 &#10;60 &#10;80 &#10;100 &#10;120 &#10;10 &#10;Sanity Checkl: &#10;30 &#10;40 " id="304" name="Google Shape;304;p13"/>
          <p:cNvPicPr preferRelativeResize="0"/>
          <p:nvPr/>
        </p:nvPicPr>
        <p:blipFill rotWithShape="1">
          <a:blip r:embed="rId6">
            <a:alphaModFix/>
          </a:blip>
          <a:srcRect b="0" l="0" r="0" t="0"/>
          <a:stretch/>
        </p:blipFill>
        <p:spPr>
          <a:xfrm>
            <a:off x="6605850" y="4533003"/>
            <a:ext cx="1562674" cy="1734469"/>
          </a:xfrm>
          <a:prstGeom prst="rect">
            <a:avLst/>
          </a:prstGeom>
          <a:noFill/>
          <a:ln>
            <a:noFill/>
          </a:ln>
        </p:spPr>
      </p:pic>
      <p:pic>
        <p:nvPicPr>
          <p:cNvPr descr="100 &#10;120 &#10;10 &#10;Sanity Checkl: sl(x,y) &#10;20 " id="305" name="Google Shape;305;p13"/>
          <p:cNvPicPr preferRelativeResize="0"/>
          <p:nvPr/>
        </p:nvPicPr>
        <p:blipFill rotWithShape="1">
          <a:blip r:embed="rId7">
            <a:alphaModFix/>
          </a:blip>
          <a:srcRect b="0" l="0" r="0" t="0"/>
          <a:stretch/>
        </p:blipFill>
        <p:spPr>
          <a:xfrm>
            <a:off x="3137783" y="4486381"/>
            <a:ext cx="1641206" cy="1772908"/>
          </a:xfrm>
          <a:prstGeom prst="rect">
            <a:avLst/>
          </a:prstGeom>
          <a:noFill/>
          <a:ln>
            <a:noFill/>
          </a:ln>
        </p:spPr>
      </p:pic>
      <p:sp>
        <p:nvSpPr>
          <p:cNvPr id="306" name="Google Shape;306;p13"/>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14"/>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First Round of Results: Bad Batch</a:t>
            </a:r>
            <a:endParaRPr>
              <a:latin typeface="Arial"/>
              <a:ea typeface="Arial"/>
              <a:cs typeface="Arial"/>
              <a:sym typeface="Arial"/>
            </a:endParaRPr>
          </a:p>
        </p:txBody>
      </p:sp>
      <p:sp>
        <p:nvSpPr>
          <p:cNvPr id="312" name="Google Shape;312;p14"/>
          <p:cNvSpPr txBox="1"/>
          <p:nvPr/>
        </p:nvSpPr>
        <p:spPr>
          <a:xfrm>
            <a:off x="604133" y="2969785"/>
            <a:ext cx="3468067"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Want to Replicate</a:t>
            </a:r>
            <a:endParaRPr b="0" i="0" sz="1400" u="none" cap="none" strike="noStrike">
              <a:solidFill>
                <a:srgbClr val="000000"/>
              </a:solidFill>
              <a:latin typeface="Arial"/>
              <a:ea typeface="Arial"/>
              <a:cs typeface="Arial"/>
              <a:sym typeface="Arial"/>
            </a:endParaRPr>
          </a:p>
        </p:txBody>
      </p:sp>
      <p:pic>
        <p:nvPicPr>
          <p:cNvPr id="313" name="Google Shape;313;p14"/>
          <p:cNvPicPr preferRelativeResize="0"/>
          <p:nvPr/>
        </p:nvPicPr>
        <p:blipFill rotWithShape="1">
          <a:blip r:embed="rId3">
            <a:alphaModFix/>
          </a:blip>
          <a:srcRect b="0" l="0" r="0" t="0"/>
          <a:stretch/>
        </p:blipFill>
        <p:spPr>
          <a:xfrm flipH="1" rot="10800000">
            <a:off x="2370272" y="4054856"/>
            <a:ext cx="1062701" cy="295440"/>
          </a:xfrm>
          <a:prstGeom prst="rect">
            <a:avLst/>
          </a:prstGeom>
          <a:noFill/>
          <a:ln>
            <a:noFill/>
          </a:ln>
        </p:spPr>
      </p:pic>
      <p:sp>
        <p:nvSpPr>
          <p:cNvPr id="314" name="Google Shape;314;p14"/>
          <p:cNvSpPr txBox="1"/>
          <p:nvPr/>
        </p:nvSpPr>
        <p:spPr>
          <a:xfrm>
            <a:off x="6797346" y="2870054"/>
            <a:ext cx="3468067"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Want to Replicate</a:t>
            </a:r>
            <a:endParaRPr b="0" i="0" sz="1400" u="none" cap="none" strike="noStrike">
              <a:solidFill>
                <a:srgbClr val="000000"/>
              </a:solidFill>
              <a:latin typeface="Arial"/>
              <a:ea typeface="Arial"/>
              <a:cs typeface="Arial"/>
              <a:sym typeface="Arial"/>
            </a:endParaRPr>
          </a:p>
        </p:txBody>
      </p:sp>
      <p:pic>
        <p:nvPicPr>
          <p:cNvPr id="315" name="Google Shape;315;p14"/>
          <p:cNvPicPr preferRelativeResize="0"/>
          <p:nvPr/>
        </p:nvPicPr>
        <p:blipFill rotWithShape="1">
          <a:blip r:embed="rId3">
            <a:alphaModFix/>
          </a:blip>
          <a:srcRect b="0" l="0" r="0" t="0"/>
          <a:stretch/>
        </p:blipFill>
        <p:spPr>
          <a:xfrm flipH="1" rot="10800000">
            <a:off x="8761585" y="3996079"/>
            <a:ext cx="1062701" cy="295440"/>
          </a:xfrm>
          <a:prstGeom prst="rect">
            <a:avLst/>
          </a:prstGeom>
          <a:noFill/>
          <a:ln>
            <a:noFill/>
          </a:ln>
        </p:spPr>
      </p:pic>
      <p:pic>
        <p:nvPicPr>
          <p:cNvPr descr="20 &#10;60 &#10;80 &#10;100 &#10;120 &#10;20 &#10;60 " id="316" name="Google Shape;316;p14"/>
          <p:cNvPicPr preferRelativeResize="0"/>
          <p:nvPr/>
        </p:nvPicPr>
        <p:blipFill rotWithShape="1">
          <a:blip r:embed="rId4">
            <a:alphaModFix/>
          </a:blip>
          <a:srcRect b="0" l="0" r="0" t="0"/>
          <a:stretch/>
        </p:blipFill>
        <p:spPr>
          <a:xfrm>
            <a:off x="3536279" y="3429000"/>
            <a:ext cx="1435270" cy="1618496"/>
          </a:xfrm>
          <a:prstGeom prst="rect">
            <a:avLst/>
          </a:prstGeom>
          <a:noFill/>
          <a:ln>
            <a:noFill/>
          </a:ln>
        </p:spPr>
      </p:pic>
      <p:pic>
        <p:nvPicPr>
          <p:cNvPr id="317" name="Google Shape;317;p14"/>
          <p:cNvPicPr preferRelativeResize="0"/>
          <p:nvPr/>
        </p:nvPicPr>
        <p:blipFill rotWithShape="1">
          <a:blip r:embed="rId5">
            <a:alphaModFix/>
          </a:blip>
          <a:srcRect b="0" l="0" r="0" t="0"/>
          <a:stretch/>
        </p:blipFill>
        <p:spPr>
          <a:xfrm>
            <a:off x="730464" y="3397874"/>
            <a:ext cx="1574932" cy="1594722"/>
          </a:xfrm>
          <a:prstGeom prst="rect">
            <a:avLst/>
          </a:prstGeom>
          <a:noFill/>
          <a:ln>
            <a:noFill/>
          </a:ln>
        </p:spPr>
      </p:pic>
      <p:pic>
        <p:nvPicPr>
          <p:cNvPr descr="20 &#10;40 &#10;60 &#10;80 &#10;100 &#10;120 &#10;10 &#10;Sanity Checkl: sl(x,y &#10;20 &#10;x 104 &#10;12 &#10;10 &#10;60 " id="318" name="Google Shape;318;p14"/>
          <p:cNvPicPr preferRelativeResize="0"/>
          <p:nvPr/>
        </p:nvPicPr>
        <p:blipFill rotWithShape="1">
          <a:blip r:embed="rId6">
            <a:alphaModFix/>
          </a:blip>
          <a:srcRect b="0" l="0" r="0" t="0"/>
          <a:stretch/>
        </p:blipFill>
        <p:spPr>
          <a:xfrm>
            <a:off x="10172971" y="3249478"/>
            <a:ext cx="1400640" cy="1663260"/>
          </a:xfrm>
          <a:prstGeom prst="rect">
            <a:avLst/>
          </a:prstGeom>
          <a:noFill/>
          <a:ln>
            <a:noFill/>
          </a:ln>
        </p:spPr>
      </p:pic>
      <p:pic>
        <p:nvPicPr>
          <p:cNvPr descr="20 &#10;40 &#10;120 &#10;10 " id="319" name="Google Shape;319;p14"/>
          <p:cNvPicPr preferRelativeResize="0"/>
          <p:nvPr/>
        </p:nvPicPr>
        <p:blipFill rotWithShape="1">
          <a:blip r:embed="rId7">
            <a:alphaModFix/>
          </a:blip>
          <a:srcRect b="0" l="0" r="0" t="0"/>
          <a:stretch/>
        </p:blipFill>
        <p:spPr>
          <a:xfrm>
            <a:off x="6876942" y="3200687"/>
            <a:ext cx="1562674" cy="1791909"/>
          </a:xfrm>
          <a:prstGeom prst="rect">
            <a:avLst/>
          </a:prstGeom>
          <a:noFill/>
          <a:ln>
            <a:noFill/>
          </a:ln>
        </p:spPr>
      </p:pic>
      <p:sp>
        <p:nvSpPr>
          <p:cNvPr id="320" name="Google Shape;320;p14"/>
          <p:cNvSpPr txBox="1"/>
          <p:nvPr/>
        </p:nvSpPr>
        <p:spPr>
          <a:xfrm>
            <a:off x="3432973" y="2870054"/>
            <a:ext cx="417871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Results of Process</a:t>
            </a:r>
            <a:endParaRPr b="0" i="0" sz="1400" u="none" cap="none" strike="noStrike">
              <a:solidFill>
                <a:srgbClr val="000000"/>
              </a:solidFill>
              <a:latin typeface="Arial"/>
              <a:ea typeface="Arial"/>
              <a:cs typeface="Arial"/>
              <a:sym typeface="Arial"/>
            </a:endParaRPr>
          </a:p>
        </p:txBody>
      </p:sp>
      <p:sp>
        <p:nvSpPr>
          <p:cNvPr id="321" name="Google Shape;321;p14"/>
          <p:cNvSpPr txBox="1"/>
          <p:nvPr/>
        </p:nvSpPr>
        <p:spPr>
          <a:xfrm>
            <a:off x="10038296" y="2831353"/>
            <a:ext cx="4178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Results of Process</a:t>
            </a:r>
            <a:endParaRPr b="0" i="0" sz="1400" u="none" cap="none" strike="noStrike">
              <a:solidFill>
                <a:srgbClr val="000000"/>
              </a:solidFill>
              <a:latin typeface="Arial"/>
              <a:ea typeface="Arial"/>
              <a:cs typeface="Arial"/>
              <a:sym typeface="Arial"/>
            </a:endParaRPr>
          </a:p>
        </p:txBody>
      </p:sp>
      <p:sp>
        <p:nvSpPr>
          <p:cNvPr id="322" name="Google Shape;322;p14"/>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6" name="Shape 326"/>
        <p:cNvGrpSpPr/>
        <p:nvPr/>
      </p:nvGrpSpPr>
      <p:grpSpPr>
        <a:xfrm>
          <a:off x="0" y="0"/>
          <a:ext cx="0" cy="0"/>
          <a:chOff x="0" y="0"/>
          <a:chExt cx="0" cy="0"/>
        </a:xfrm>
      </p:grpSpPr>
      <p:sp>
        <p:nvSpPr>
          <p:cNvPr id="327" name="Google Shape;327;p15"/>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28" name="Google Shape;328;p1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Improvements: Phase Iterating</a:t>
            </a:r>
            <a:endParaRPr>
              <a:latin typeface="Arial"/>
              <a:ea typeface="Arial"/>
              <a:cs typeface="Arial"/>
              <a:sym typeface="Arial"/>
            </a:endParaRPr>
          </a:p>
        </p:txBody>
      </p:sp>
      <p:cxnSp>
        <p:nvCxnSpPr>
          <p:cNvPr id="329" name="Google Shape;329;p15"/>
          <p:cNvCxnSpPr/>
          <p:nvPr/>
        </p:nvCxnSpPr>
        <p:spPr>
          <a:xfrm>
            <a:off x="1193532" y="1895846"/>
            <a:ext cx="9966960" cy="0"/>
          </a:xfrm>
          <a:prstGeom prst="straightConnector1">
            <a:avLst/>
          </a:prstGeom>
          <a:noFill/>
          <a:ln cap="flat" cmpd="sng" w="12700">
            <a:solidFill>
              <a:srgbClr val="3F3F3F"/>
            </a:solidFill>
            <a:prstDash val="solid"/>
            <a:round/>
            <a:headEnd len="sm" w="sm" type="none"/>
            <a:tailEnd len="sm" w="sm" type="none"/>
          </a:ln>
        </p:spPr>
      </p:cxnSp>
      <p:sp>
        <p:nvSpPr>
          <p:cNvPr id="330" name="Google Shape;330;p15"/>
          <p:cNvSpPr txBox="1"/>
          <p:nvPr>
            <p:ph idx="1" type="body"/>
          </p:nvPr>
        </p:nvSpPr>
        <p:spPr>
          <a:xfrm>
            <a:off x="1097280" y="2108201"/>
            <a:ext cx="6437367" cy="3760891"/>
          </a:xfrm>
          <a:prstGeom prst="rect">
            <a:avLst/>
          </a:prstGeom>
          <a:noFill/>
          <a:ln>
            <a:noFill/>
          </a:ln>
        </p:spPr>
        <p:txBody>
          <a:bodyPr anchorCtr="0" anchor="t" bIns="45700" lIns="0" spcFirstLastPara="1" rIns="0" wrap="square" tIns="45700">
            <a:normAutofit/>
          </a:bodyPr>
          <a:lstStyle/>
          <a:p>
            <a:pPr indent="-91440" lvl="0" marL="91440" rtl="0" algn="l">
              <a:lnSpc>
                <a:spcPct val="110000"/>
              </a:lnSpc>
              <a:spcBef>
                <a:spcPts val="0"/>
              </a:spcBef>
              <a:spcAft>
                <a:spcPts val="0"/>
              </a:spcAft>
              <a:buSzPts val="2000"/>
              <a:buChar char=" "/>
            </a:pPr>
            <a:r>
              <a:rPr lang="en-US"/>
              <a:t>- Currently The Field which we want to replicate has magnitude, but no phase associated.</a:t>
            </a:r>
            <a:endParaRPr/>
          </a:p>
          <a:p>
            <a:pPr indent="0" lvl="0" marL="91440" rtl="0" algn="l">
              <a:lnSpc>
                <a:spcPct val="110000"/>
              </a:lnSpc>
              <a:spcBef>
                <a:spcPts val="1400"/>
              </a:spcBef>
              <a:spcAft>
                <a:spcPts val="0"/>
              </a:spcAft>
              <a:buSzPts val="2000"/>
              <a:buNone/>
            </a:pPr>
            <a:r>
              <a:t/>
            </a:r>
            <a:endParaRPr/>
          </a:p>
          <a:p>
            <a:pPr indent="0" lvl="0" marL="91440" rtl="0" algn="l">
              <a:lnSpc>
                <a:spcPct val="110000"/>
              </a:lnSpc>
              <a:spcBef>
                <a:spcPts val="1400"/>
              </a:spcBef>
              <a:spcAft>
                <a:spcPts val="0"/>
              </a:spcAft>
              <a:buSzPts val="2000"/>
              <a:buNone/>
            </a:pPr>
            <a:r>
              <a:t/>
            </a:r>
            <a:endParaRPr/>
          </a:p>
          <a:p>
            <a:pPr indent="0" lvl="0" marL="91440" rtl="0" algn="l">
              <a:lnSpc>
                <a:spcPct val="110000"/>
              </a:lnSpc>
              <a:spcBef>
                <a:spcPts val="1400"/>
              </a:spcBef>
              <a:spcAft>
                <a:spcPts val="0"/>
              </a:spcAft>
              <a:buSzPts val="2000"/>
              <a:buNone/>
            </a:pPr>
            <a:r>
              <a:t/>
            </a:r>
            <a:endParaRPr/>
          </a:p>
          <a:p>
            <a:pPr indent="-91440" lvl="0" marL="91440" rtl="0" algn="l">
              <a:lnSpc>
                <a:spcPct val="110000"/>
              </a:lnSpc>
              <a:spcBef>
                <a:spcPts val="1400"/>
              </a:spcBef>
              <a:spcAft>
                <a:spcPts val="0"/>
              </a:spcAft>
              <a:buSzPts val="2000"/>
              <a:buChar char=" "/>
            </a:pPr>
            <a:r>
              <a:rPr lang="en-US"/>
              <a:t>- But we take the phase data from our field distribution and contribute it to the field we want to replicate</a:t>
            </a:r>
            <a:endParaRPr/>
          </a:p>
          <a:p>
            <a:pPr indent="0" lvl="0" marL="91440" rtl="0" algn="l">
              <a:lnSpc>
                <a:spcPct val="110000"/>
              </a:lnSpc>
              <a:spcBef>
                <a:spcPts val="1400"/>
              </a:spcBef>
              <a:spcAft>
                <a:spcPts val="0"/>
              </a:spcAft>
              <a:buSzPts val="2000"/>
              <a:buNone/>
            </a:pPr>
            <a:r>
              <a:t/>
            </a:r>
            <a:endParaRPr/>
          </a:p>
        </p:txBody>
      </p:sp>
      <p:pic>
        <p:nvPicPr>
          <p:cNvPr id="331" name="Google Shape;331;p15"/>
          <p:cNvPicPr preferRelativeResize="0"/>
          <p:nvPr/>
        </p:nvPicPr>
        <p:blipFill rotWithShape="1">
          <a:blip r:embed="rId3">
            <a:alphaModFix/>
          </a:blip>
          <a:srcRect b="0" l="0" r="0" t="0"/>
          <a:stretch/>
        </p:blipFill>
        <p:spPr>
          <a:xfrm>
            <a:off x="7906304" y="1957477"/>
            <a:ext cx="1733239" cy="1755178"/>
          </a:xfrm>
          <a:prstGeom prst="rect">
            <a:avLst/>
          </a:prstGeom>
          <a:noFill/>
          <a:ln>
            <a:noFill/>
          </a:ln>
        </p:spPr>
      </p:pic>
      <p:sp>
        <p:nvSpPr>
          <p:cNvPr id="332" name="Google Shape;332;p15"/>
          <p:cNvSpPr/>
          <p:nvPr/>
        </p:nvSpPr>
        <p:spPr>
          <a:xfrm>
            <a:off x="0" y="6400800"/>
            <a:ext cx="12192000"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20 &#10;60 &#10;80 &#10;100 &#10;120 &#10;20 &#10;60 " id="333" name="Google Shape;333;p15"/>
          <p:cNvPicPr preferRelativeResize="0"/>
          <p:nvPr/>
        </p:nvPicPr>
        <p:blipFill rotWithShape="1">
          <a:blip r:embed="rId4">
            <a:alphaModFix/>
          </a:blip>
          <a:srcRect b="0" l="0" r="0" t="0"/>
          <a:stretch/>
        </p:blipFill>
        <p:spPr>
          <a:xfrm>
            <a:off x="7906305" y="4431404"/>
            <a:ext cx="1733239" cy="1954504"/>
          </a:xfrm>
          <a:prstGeom prst="rect">
            <a:avLst/>
          </a:prstGeom>
          <a:noFill/>
          <a:ln>
            <a:noFill/>
          </a:ln>
        </p:spPr>
      </p:pic>
      <p:sp>
        <p:nvSpPr>
          <p:cNvPr id="334" name="Google Shape;334;p15"/>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1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Improvements: Phase Iterating</a:t>
            </a:r>
            <a:endParaRPr>
              <a:latin typeface="Arial"/>
              <a:ea typeface="Arial"/>
              <a:cs typeface="Arial"/>
              <a:sym typeface="Arial"/>
            </a:endParaRPr>
          </a:p>
        </p:txBody>
      </p:sp>
      <p:pic>
        <p:nvPicPr>
          <p:cNvPr id="340" name="Google Shape;340;p16"/>
          <p:cNvPicPr preferRelativeResize="0"/>
          <p:nvPr/>
        </p:nvPicPr>
        <p:blipFill rotWithShape="1">
          <a:blip r:embed="rId3">
            <a:alphaModFix/>
          </a:blip>
          <a:srcRect b="0" l="0" r="0" t="0"/>
          <a:stretch/>
        </p:blipFill>
        <p:spPr>
          <a:xfrm>
            <a:off x="2697480" y="2796351"/>
            <a:ext cx="6858000" cy="1821804"/>
          </a:xfrm>
          <a:prstGeom prst="rect">
            <a:avLst/>
          </a:prstGeom>
          <a:noFill/>
          <a:ln>
            <a:noFill/>
          </a:ln>
        </p:spPr>
      </p:pic>
      <p:sp>
        <p:nvSpPr>
          <p:cNvPr id="341" name="Google Shape;341;p16"/>
          <p:cNvSpPr txBox="1"/>
          <p:nvPr/>
        </p:nvSpPr>
        <p:spPr>
          <a:xfrm>
            <a:off x="584024" y="2867075"/>
            <a:ext cx="17157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Arial"/>
                <a:ea typeface="Arial"/>
                <a:cs typeface="Arial"/>
                <a:sym typeface="Arial"/>
              </a:rPr>
              <a:t>Only Magnitude</a:t>
            </a:r>
            <a:endParaRPr b="0" i="0" sz="1400" u="none" cap="none" strike="noStrike">
              <a:solidFill>
                <a:srgbClr val="000000"/>
              </a:solidFill>
              <a:latin typeface="Arial"/>
              <a:ea typeface="Arial"/>
              <a:cs typeface="Arial"/>
              <a:sym typeface="Arial"/>
            </a:endParaRPr>
          </a:p>
        </p:txBody>
      </p:sp>
      <p:sp>
        <p:nvSpPr>
          <p:cNvPr id="342" name="Google Shape;342;p16"/>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17"/>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Improvements: Phase Iterating</a:t>
            </a:r>
            <a:endParaRPr>
              <a:latin typeface="Arial"/>
              <a:ea typeface="Arial"/>
              <a:cs typeface="Arial"/>
              <a:sym typeface="Arial"/>
            </a:endParaRPr>
          </a:p>
        </p:txBody>
      </p:sp>
      <p:pic>
        <p:nvPicPr>
          <p:cNvPr id="348" name="Google Shape;348;p17"/>
          <p:cNvPicPr preferRelativeResize="0"/>
          <p:nvPr/>
        </p:nvPicPr>
        <p:blipFill rotWithShape="1">
          <a:blip r:embed="rId3">
            <a:alphaModFix/>
          </a:blip>
          <a:srcRect b="0" l="0" r="0" t="0"/>
          <a:stretch/>
        </p:blipFill>
        <p:spPr>
          <a:xfrm>
            <a:off x="2247899" y="2108201"/>
            <a:ext cx="7696201" cy="3943960"/>
          </a:xfrm>
          <a:prstGeom prst="rect">
            <a:avLst/>
          </a:prstGeom>
          <a:noFill/>
          <a:ln>
            <a:noFill/>
          </a:ln>
        </p:spPr>
      </p:pic>
      <p:sp>
        <p:nvSpPr>
          <p:cNvPr id="349" name="Google Shape;349;p17"/>
          <p:cNvSpPr txBox="1"/>
          <p:nvPr/>
        </p:nvSpPr>
        <p:spPr>
          <a:xfrm>
            <a:off x="584024" y="2867075"/>
            <a:ext cx="17676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Arial"/>
                <a:ea typeface="Arial"/>
                <a:cs typeface="Arial"/>
                <a:sym typeface="Arial"/>
              </a:rPr>
              <a:t>Magnitude and Phase</a:t>
            </a:r>
            <a:endParaRPr b="0" i="0" sz="1400" u="none" cap="none" strike="noStrike">
              <a:solidFill>
                <a:srgbClr val="000000"/>
              </a:solidFill>
              <a:latin typeface="Arial"/>
              <a:ea typeface="Arial"/>
              <a:cs typeface="Arial"/>
              <a:sym typeface="Arial"/>
            </a:endParaRPr>
          </a:p>
        </p:txBody>
      </p:sp>
      <p:sp>
        <p:nvSpPr>
          <p:cNvPr id="350" name="Google Shape;350;p17"/>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1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Improvements: Phase Iterating</a:t>
            </a:r>
            <a:endParaRPr>
              <a:latin typeface="Arial"/>
              <a:ea typeface="Arial"/>
              <a:cs typeface="Arial"/>
              <a:sym typeface="Arial"/>
            </a:endParaRPr>
          </a:p>
        </p:txBody>
      </p:sp>
      <p:sp>
        <p:nvSpPr>
          <p:cNvPr id="356" name="Google Shape;356;p18"/>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p>
            <a:pPr indent="-91440" lvl="0" marL="91440" rtl="0" algn="l">
              <a:lnSpc>
                <a:spcPct val="110000"/>
              </a:lnSpc>
              <a:spcBef>
                <a:spcPts val="0"/>
              </a:spcBef>
              <a:spcAft>
                <a:spcPts val="0"/>
              </a:spcAft>
              <a:buSzPts val="4000"/>
              <a:buChar char=" "/>
            </a:pPr>
            <a:r>
              <a:rPr lang="en-US" sz="4000"/>
              <a:t>As stated before, the original distribution had no phase associated, but was added through a process. From this point the same process can be repeated for multiple iterations.</a:t>
            </a:r>
            <a:endParaRPr/>
          </a:p>
          <a:p>
            <a:pPr indent="-91440" lvl="0" marL="91440" rtl="0" algn="l">
              <a:lnSpc>
                <a:spcPct val="110000"/>
              </a:lnSpc>
              <a:spcBef>
                <a:spcPts val="1400"/>
              </a:spcBef>
              <a:spcAft>
                <a:spcPts val="0"/>
              </a:spcAft>
              <a:buSzPts val="4000"/>
              <a:buChar char=" "/>
            </a:pPr>
            <a:r>
              <a:rPr lang="en-US" sz="4000"/>
              <a:t>Thus, </a:t>
            </a:r>
            <a:r>
              <a:rPr b="1" lang="en-US" sz="4000"/>
              <a:t>Phase Iterating</a:t>
            </a:r>
            <a:endParaRPr/>
          </a:p>
        </p:txBody>
      </p:sp>
      <p:sp>
        <p:nvSpPr>
          <p:cNvPr id="357" name="Google Shape;357;p18"/>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0" name="Shape 150"/>
        <p:cNvGrpSpPr/>
        <p:nvPr/>
      </p:nvGrpSpPr>
      <p:grpSpPr>
        <a:xfrm>
          <a:off x="0" y="0"/>
          <a:ext cx="0" cy="0"/>
          <a:chOff x="0" y="0"/>
          <a:chExt cx="0" cy="0"/>
        </a:xfrm>
      </p:grpSpPr>
      <p:sp>
        <p:nvSpPr>
          <p:cNvPr id="151" name="Google Shape;151;p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Overview</a:t>
            </a:r>
            <a:endParaRPr>
              <a:latin typeface="Arial"/>
              <a:ea typeface="Arial"/>
              <a:cs typeface="Arial"/>
              <a:sym typeface="Arial"/>
            </a:endParaRPr>
          </a:p>
        </p:txBody>
      </p:sp>
      <p:grpSp>
        <p:nvGrpSpPr>
          <p:cNvPr id="152" name="Google Shape;152;p2"/>
          <p:cNvGrpSpPr/>
          <p:nvPr/>
        </p:nvGrpSpPr>
        <p:grpSpPr>
          <a:xfrm>
            <a:off x="1132569" y="2439054"/>
            <a:ext cx="9987187" cy="3105001"/>
            <a:chOff x="35606" y="340539"/>
            <a:chExt cx="9987187" cy="3105001"/>
          </a:xfrm>
        </p:grpSpPr>
        <p:sp>
          <p:nvSpPr>
            <p:cNvPr id="153" name="Google Shape;153;p2"/>
            <p:cNvSpPr/>
            <p:nvPr/>
          </p:nvSpPr>
          <p:spPr>
            <a:xfrm>
              <a:off x="616949" y="340539"/>
              <a:ext cx="1818562" cy="1818562"/>
            </a:xfrm>
            <a:prstGeom prst="ellipse">
              <a:avLst/>
            </a:prstGeom>
            <a:solidFill>
              <a:srgbClr val="EB57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
            <p:cNvSpPr/>
            <p:nvPr/>
          </p:nvSpPr>
          <p:spPr>
            <a:xfrm>
              <a:off x="1004512" y="728102"/>
              <a:ext cx="1043437" cy="1043437"/>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
            <p:cNvSpPr/>
            <p:nvPr/>
          </p:nvSpPr>
          <p:spPr>
            <a:xfrm>
              <a:off x="35606" y="2725540"/>
              <a:ext cx="2981250" cy="72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
            <p:cNvSpPr txBox="1"/>
            <p:nvPr/>
          </p:nvSpPr>
          <p:spPr>
            <a:xfrm>
              <a:off x="35606" y="2725540"/>
              <a:ext cx="298125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700"/>
                <a:buFont typeface="Arial"/>
                <a:buNone/>
              </a:pPr>
              <a:r>
                <a:rPr lang="en-US" sz="1700">
                  <a:solidFill>
                    <a:schemeClr val="dk1"/>
                  </a:solidFill>
                </a:rPr>
                <a:t>Background Information</a:t>
              </a:r>
              <a:r>
                <a:rPr b="0" i="0" lang="en-US" sz="17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57" name="Google Shape;157;p2"/>
            <p:cNvSpPr/>
            <p:nvPr/>
          </p:nvSpPr>
          <p:spPr>
            <a:xfrm>
              <a:off x="4119918" y="340539"/>
              <a:ext cx="1818562" cy="1818562"/>
            </a:xfrm>
            <a:prstGeom prst="ellipse">
              <a:avLst/>
            </a:prstGeom>
            <a:solidFill>
              <a:srgbClr val="D2B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
            <p:cNvSpPr/>
            <p:nvPr/>
          </p:nvSpPr>
          <p:spPr>
            <a:xfrm>
              <a:off x="4507481" y="728102"/>
              <a:ext cx="1043437" cy="1043437"/>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
            <p:cNvSpPr/>
            <p:nvPr/>
          </p:nvSpPr>
          <p:spPr>
            <a:xfrm>
              <a:off x="3538574" y="2725540"/>
              <a:ext cx="2981250" cy="72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
            <p:cNvSpPr txBox="1"/>
            <p:nvPr/>
          </p:nvSpPr>
          <p:spPr>
            <a:xfrm>
              <a:off x="3538574" y="2725540"/>
              <a:ext cx="298125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700"/>
                <a:buFont typeface="Arial"/>
                <a:buNone/>
              </a:pPr>
              <a:r>
                <a:rPr lang="en-US" sz="1700">
                  <a:solidFill>
                    <a:schemeClr val="dk1"/>
                  </a:solidFill>
                </a:rPr>
                <a:t>Results and Quality</a:t>
              </a:r>
              <a:endParaRPr sz="1700">
                <a:solidFill>
                  <a:schemeClr val="dk1"/>
                </a:solidFill>
              </a:endParaRPr>
            </a:p>
            <a:p>
              <a:pPr indent="0" lvl="0" marL="0" marR="0" rtl="0" algn="ctr">
                <a:lnSpc>
                  <a:spcPct val="100000"/>
                </a:lnSpc>
                <a:spcBef>
                  <a:spcPts val="0"/>
                </a:spcBef>
                <a:spcAft>
                  <a:spcPts val="0"/>
                </a:spcAft>
                <a:buClr>
                  <a:schemeClr val="dk1"/>
                </a:buClr>
                <a:buSzPts val="1700"/>
                <a:buFont typeface="Arial"/>
                <a:buNone/>
              </a:pPr>
              <a:r>
                <a:t/>
              </a:r>
              <a:endParaRPr sz="1700">
                <a:solidFill>
                  <a:schemeClr val="dk1"/>
                </a:solidFill>
              </a:endParaRPr>
            </a:p>
            <a:p>
              <a:pPr indent="0" lvl="0" marL="0" marR="0" rtl="0" algn="ctr">
                <a:lnSpc>
                  <a:spcPct val="100000"/>
                </a:lnSpc>
                <a:spcBef>
                  <a:spcPts val="0"/>
                </a:spcBef>
                <a:spcAft>
                  <a:spcPts val="0"/>
                </a:spcAft>
                <a:buClr>
                  <a:schemeClr val="dk1"/>
                </a:buClr>
                <a:buSzPts val="1700"/>
                <a:buFont typeface="Arial"/>
                <a:buNone/>
              </a:pPr>
              <a:r>
                <a:rPr lang="en-US" sz="1700">
                  <a:solidFill>
                    <a:schemeClr val="dk1"/>
                  </a:solidFill>
                </a:rPr>
                <a:t>Improvements</a:t>
              </a:r>
              <a:endParaRPr sz="1700">
                <a:solidFill>
                  <a:schemeClr val="dk1"/>
                </a:solidFill>
              </a:endParaRPr>
            </a:p>
          </p:txBody>
        </p:sp>
        <p:sp>
          <p:nvSpPr>
            <p:cNvPr id="161" name="Google Shape;161;p2"/>
            <p:cNvSpPr/>
            <p:nvPr/>
          </p:nvSpPr>
          <p:spPr>
            <a:xfrm>
              <a:off x="7622887" y="340539"/>
              <a:ext cx="1818562" cy="1818562"/>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
            <p:cNvSpPr/>
            <p:nvPr/>
          </p:nvSpPr>
          <p:spPr>
            <a:xfrm>
              <a:off x="8010450" y="728102"/>
              <a:ext cx="1043437" cy="1043437"/>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
            <p:cNvSpPr/>
            <p:nvPr/>
          </p:nvSpPr>
          <p:spPr>
            <a:xfrm>
              <a:off x="7041543" y="2725540"/>
              <a:ext cx="2981250" cy="72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
            <p:cNvSpPr txBox="1"/>
            <p:nvPr/>
          </p:nvSpPr>
          <p:spPr>
            <a:xfrm>
              <a:off x="7041543" y="2725540"/>
              <a:ext cx="298125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700"/>
                <a:buFont typeface="Arial"/>
                <a:buNone/>
              </a:pPr>
              <a:r>
                <a:rPr lang="en-US" sz="1700">
                  <a:solidFill>
                    <a:schemeClr val="dk1"/>
                  </a:solidFill>
                </a:rPr>
                <a:t>Conclusions</a:t>
              </a:r>
              <a:endParaRPr sz="1700">
                <a:solidFill>
                  <a:schemeClr val="dk1"/>
                </a:solidFill>
              </a:endParaRPr>
            </a:p>
            <a:p>
              <a:pPr indent="0" lvl="0" marL="0" marR="0" rtl="0" algn="ctr">
                <a:lnSpc>
                  <a:spcPct val="100000"/>
                </a:lnSpc>
                <a:spcBef>
                  <a:spcPts val="0"/>
                </a:spcBef>
                <a:spcAft>
                  <a:spcPts val="0"/>
                </a:spcAft>
                <a:buClr>
                  <a:schemeClr val="dk1"/>
                </a:buClr>
                <a:buSzPts val="1700"/>
                <a:buFont typeface="Arial"/>
                <a:buNone/>
              </a:pPr>
              <a:r>
                <a:t/>
              </a:r>
              <a:endParaRPr sz="1700">
                <a:solidFill>
                  <a:schemeClr val="dk1"/>
                </a:solidFill>
              </a:endParaRPr>
            </a:p>
            <a:p>
              <a:pPr indent="0" lvl="0" marL="0" marR="0" rtl="0" algn="ctr">
                <a:lnSpc>
                  <a:spcPct val="100000"/>
                </a:lnSpc>
                <a:spcBef>
                  <a:spcPts val="0"/>
                </a:spcBef>
                <a:spcAft>
                  <a:spcPts val="0"/>
                </a:spcAft>
                <a:buClr>
                  <a:schemeClr val="dk1"/>
                </a:buClr>
                <a:buSzPts val="1700"/>
                <a:buFont typeface="Arial"/>
                <a:buNone/>
              </a:pPr>
              <a:r>
                <a:rPr lang="en-US" sz="1700">
                  <a:solidFill>
                    <a:schemeClr val="dk1"/>
                  </a:solidFill>
                </a:rPr>
                <a:t>Future Works</a:t>
              </a:r>
              <a:endParaRPr sz="1700">
                <a:solidFill>
                  <a:schemeClr val="dk1"/>
                </a:solidFill>
              </a:endParaRPr>
            </a:p>
          </p:txBody>
        </p:sp>
      </p:grpSp>
      <p:sp>
        <p:nvSpPr>
          <p:cNvPr id="165" name="Google Shape;165;p2"/>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1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RESULTS</a:t>
            </a:r>
            <a:endParaRPr>
              <a:latin typeface="Arial"/>
              <a:ea typeface="Arial"/>
              <a:cs typeface="Arial"/>
              <a:sym typeface="Arial"/>
            </a:endParaRPr>
          </a:p>
        </p:txBody>
      </p:sp>
      <p:pic>
        <p:nvPicPr>
          <p:cNvPr descr="20 &#10;40 &#10;60 &#10;80 &#10;00 &#10;20 &#10;10 &#10;40 &#10;50 &#10;60 " id="363" name="Google Shape;363;p19"/>
          <p:cNvPicPr preferRelativeResize="0"/>
          <p:nvPr/>
        </p:nvPicPr>
        <p:blipFill rotWithShape="1">
          <a:blip r:embed="rId3">
            <a:alphaModFix/>
          </a:blip>
          <a:srcRect b="0" l="0" r="0" t="0"/>
          <a:stretch/>
        </p:blipFill>
        <p:spPr>
          <a:xfrm>
            <a:off x="1097280" y="2680436"/>
            <a:ext cx="4543425" cy="3648075"/>
          </a:xfrm>
          <a:prstGeom prst="rect">
            <a:avLst/>
          </a:prstGeom>
          <a:noFill/>
          <a:ln>
            <a:noFill/>
          </a:ln>
        </p:spPr>
      </p:pic>
      <p:pic>
        <p:nvPicPr>
          <p:cNvPr id="364" name="Google Shape;364;p19"/>
          <p:cNvPicPr preferRelativeResize="0"/>
          <p:nvPr/>
        </p:nvPicPr>
        <p:blipFill rotWithShape="1">
          <a:blip r:embed="rId4">
            <a:alphaModFix/>
          </a:blip>
          <a:srcRect b="0" l="0" r="0" t="0"/>
          <a:stretch/>
        </p:blipFill>
        <p:spPr>
          <a:xfrm>
            <a:off x="6551297" y="2642445"/>
            <a:ext cx="4688237" cy="3686066"/>
          </a:xfrm>
          <a:prstGeom prst="rect">
            <a:avLst/>
          </a:prstGeom>
          <a:noFill/>
          <a:ln>
            <a:noFill/>
          </a:ln>
        </p:spPr>
      </p:pic>
      <p:sp>
        <p:nvSpPr>
          <p:cNvPr id="365" name="Google Shape;365;p19"/>
          <p:cNvSpPr txBox="1"/>
          <p:nvPr/>
        </p:nvSpPr>
        <p:spPr>
          <a:xfrm>
            <a:off x="1544491" y="1982481"/>
            <a:ext cx="3534655"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       </a:t>
            </a:r>
            <a:r>
              <a:rPr lang="en-US" sz="1800">
                <a:solidFill>
                  <a:schemeClr val="dk1"/>
                </a:solidFill>
              </a:rPr>
              <a:t>Distribution</a:t>
            </a:r>
            <a:r>
              <a:rPr b="0" i="0" lang="en-US" sz="1800" u="none" cap="none" strike="noStrike">
                <a:solidFill>
                  <a:schemeClr val="dk1"/>
                </a:solidFill>
                <a:latin typeface="Arial"/>
                <a:ea typeface="Arial"/>
                <a:cs typeface="Arial"/>
                <a:sym typeface="Arial"/>
              </a:rPr>
              <a:t> to replicate</a:t>
            </a:r>
            <a:endParaRPr b="0" i="0" sz="1400" u="none" cap="none" strike="noStrike">
              <a:solidFill>
                <a:srgbClr val="000000"/>
              </a:solidFill>
              <a:latin typeface="Arial"/>
              <a:ea typeface="Arial"/>
              <a:cs typeface="Arial"/>
              <a:sym typeface="Arial"/>
            </a:endParaRPr>
          </a:p>
        </p:txBody>
      </p:sp>
      <p:sp>
        <p:nvSpPr>
          <p:cNvPr id="366" name="Google Shape;366;p19"/>
          <p:cNvSpPr txBox="1"/>
          <p:nvPr/>
        </p:nvSpPr>
        <p:spPr>
          <a:xfrm>
            <a:off x="7527657" y="2005236"/>
            <a:ext cx="3534655"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Resulting Field: No Phase</a:t>
            </a:r>
            <a:endParaRPr b="0" i="0" sz="1400" u="none" cap="none" strike="noStrike">
              <a:solidFill>
                <a:srgbClr val="000000"/>
              </a:solidFill>
              <a:latin typeface="Arial"/>
              <a:ea typeface="Arial"/>
              <a:cs typeface="Arial"/>
              <a:sym typeface="Arial"/>
            </a:endParaRPr>
          </a:p>
        </p:txBody>
      </p:sp>
      <p:sp>
        <p:nvSpPr>
          <p:cNvPr id="367" name="Google Shape;367;p19"/>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0"/>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RESULTS</a:t>
            </a:r>
            <a:endParaRPr>
              <a:latin typeface="Arial"/>
              <a:ea typeface="Arial"/>
              <a:cs typeface="Arial"/>
              <a:sym typeface="Arial"/>
            </a:endParaRPr>
          </a:p>
        </p:txBody>
      </p:sp>
      <p:sp>
        <p:nvSpPr>
          <p:cNvPr id="373" name="Google Shape;373;p20"/>
          <p:cNvSpPr txBox="1"/>
          <p:nvPr/>
        </p:nvSpPr>
        <p:spPr>
          <a:xfrm>
            <a:off x="2036892" y="1982481"/>
            <a:ext cx="3534655"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   Magnitude and Phase</a:t>
            </a:r>
            <a:endParaRPr b="0" i="0" sz="1400" u="none" cap="none" strike="noStrike">
              <a:solidFill>
                <a:srgbClr val="000000"/>
              </a:solidFill>
              <a:latin typeface="Arial"/>
              <a:ea typeface="Arial"/>
              <a:cs typeface="Arial"/>
              <a:sym typeface="Arial"/>
            </a:endParaRPr>
          </a:p>
        </p:txBody>
      </p:sp>
      <p:sp>
        <p:nvSpPr>
          <p:cNvPr id="374" name="Google Shape;374;p20"/>
          <p:cNvSpPr txBox="1"/>
          <p:nvPr/>
        </p:nvSpPr>
        <p:spPr>
          <a:xfrm>
            <a:off x="7949615" y="1982481"/>
            <a:ext cx="3534655"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2 phase Iterations</a:t>
            </a:r>
            <a:endParaRPr b="0" i="0" sz="1400" u="none" cap="none" strike="noStrike">
              <a:solidFill>
                <a:srgbClr val="000000"/>
              </a:solidFill>
              <a:latin typeface="Arial"/>
              <a:ea typeface="Arial"/>
              <a:cs typeface="Arial"/>
              <a:sym typeface="Arial"/>
            </a:endParaRPr>
          </a:p>
        </p:txBody>
      </p:sp>
      <p:pic>
        <p:nvPicPr>
          <p:cNvPr id="375" name="Google Shape;375;p20"/>
          <p:cNvPicPr preferRelativeResize="0"/>
          <p:nvPr/>
        </p:nvPicPr>
        <p:blipFill rotWithShape="1">
          <a:blip r:embed="rId3">
            <a:alphaModFix/>
          </a:blip>
          <a:srcRect b="0" l="0" r="0" t="0"/>
          <a:stretch/>
        </p:blipFill>
        <p:spPr>
          <a:xfrm>
            <a:off x="952466" y="2642445"/>
            <a:ext cx="4688237" cy="3585924"/>
          </a:xfrm>
          <a:prstGeom prst="rect">
            <a:avLst/>
          </a:prstGeom>
          <a:noFill/>
          <a:ln>
            <a:noFill/>
          </a:ln>
        </p:spPr>
      </p:pic>
      <p:pic>
        <p:nvPicPr>
          <p:cNvPr descr="final signal where s has magnitude AND phase &#10;100 &#10;120 &#10;10 &#10;40 " id="376" name="Google Shape;376;p20"/>
          <p:cNvPicPr preferRelativeResize="0"/>
          <p:nvPr/>
        </p:nvPicPr>
        <p:blipFill rotWithShape="1">
          <a:blip r:embed="rId4">
            <a:alphaModFix/>
          </a:blip>
          <a:srcRect b="0" l="0" r="0" t="0"/>
          <a:stretch/>
        </p:blipFill>
        <p:spPr>
          <a:xfrm>
            <a:off x="6126479" y="2642443"/>
            <a:ext cx="5357791" cy="3585923"/>
          </a:xfrm>
          <a:prstGeom prst="rect">
            <a:avLst/>
          </a:prstGeom>
          <a:noFill/>
          <a:ln>
            <a:noFill/>
          </a:ln>
        </p:spPr>
      </p:pic>
      <p:sp>
        <p:nvSpPr>
          <p:cNvPr id="377" name="Google Shape;377;p20"/>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2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RESULTS</a:t>
            </a:r>
            <a:endParaRPr>
              <a:latin typeface="Arial"/>
              <a:ea typeface="Arial"/>
              <a:cs typeface="Arial"/>
              <a:sym typeface="Arial"/>
            </a:endParaRPr>
          </a:p>
        </p:txBody>
      </p:sp>
      <p:sp>
        <p:nvSpPr>
          <p:cNvPr id="383" name="Google Shape;383;p21"/>
          <p:cNvSpPr txBox="1"/>
          <p:nvPr/>
        </p:nvSpPr>
        <p:spPr>
          <a:xfrm>
            <a:off x="2036892" y="1982481"/>
            <a:ext cx="3534655"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5 phase Iterations</a:t>
            </a:r>
            <a:endParaRPr b="0" i="0" sz="1400" u="none" cap="none" strike="noStrike">
              <a:solidFill>
                <a:srgbClr val="000000"/>
              </a:solidFill>
              <a:latin typeface="Arial"/>
              <a:ea typeface="Arial"/>
              <a:cs typeface="Arial"/>
              <a:sym typeface="Arial"/>
            </a:endParaRPr>
          </a:p>
        </p:txBody>
      </p:sp>
      <p:sp>
        <p:nvSpPr>
          <p:cNvPr id="384" name="Google Shape;384;p21"/>
          <p:cNvSpPr txBox="1"/>
          <p:nvPr/>
        </p:nvSpPr>
        <p:spPr>
          <a:xfrm>
            <a:off x="8119328" y="1982481"/>
            <a:ext cx="3534655"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10 phase Iterations</a:t>
            </a:r>
            <a:endParaRPr b="0" i="0" sz="1400" u="none" cap="none" strike="noStrike">
              <a:solidFill>
                <a:srgbClr val="000000"/>
              </a:solidFill>
              <a:latin typeface="Arial"/>
              <a:ea typeface="Arial"/>
              <a:cs typeface="Arial"/>
              <a:sym typeface="Arial"/>
            </a:endParaRPr>
          </a:p>
        </p:txBody>
      </p:sp>
      <p:pic>
        <p:nvPicPr>
          <p:cNvPr descr="final signal where s has magnitude AND phase &#10;x 10 &#10;20 &#10;40 &#10;60 &#10;80 &#10;100 &#10;120 &#10;10 &#10;20 &#10;50 &#10;60 " id="385" name="Google Shape;385;p21"/>
          <p:cNvPicPr preferRelativeResize="0"/>
          <p:nvPr/>
        </p:nvPicPr>
        <p:blipFill rotWithShape="1">
          <a:blip r:embed="rId3">
            <a:alphaModFix/>
          </a:blip>
          <a:srcRect b="0" l="0" r="0" t="0"/>
          <a:stretch/>
        </p:blipFill>
        <p:spPr>
          <a:xfrm>
            <a:off x="707730" y="2642443"/>
            <a:ext cx="5077656" cy="3735407"/>
          </a:xfrm>
          <a:prstGeom prst="rect">
            <a:avLst/>
          </a:prstGeom>
          <a:noFill/>
          <a:ln>
            <a:noFill/>
          </a:ln>
        </p:spPr>
      </p:pic>
      <p:pic>
        <p:nvPicPr>
          <p:cNvPr descr="final signal where s has magnitude AND phase &#10;40 &#10;120 &#10;10 &#10;30 &#10;40 " id="386" name="Google Shape;386;p21"/>
          <p:cNvPicPr preferRelativeResize="0"/>
          <p:nvPr/>
        </p:nvPicPr>
        <p:blipFill rotWithShape="1">
          <a:blip r:embed="rId4">
            <a:alphaModFix/>
          </a:blip>
          <a:srcRect b="0" l="0" r="0" t="0"/>
          <a:stretch/>
        </p:blipFill>
        <p:spPr>
          <a:xfrm>
            <a:off x="6883695" y="2634525"/>
            <a:ext cx="4600575" cy="3743325"/>
          </a:xfrm>
          <a:prstGeom prst="rect">
            <a:avLst/>
          </a:prstGeom>
          <a:noFill/>
          <a:ln>
            <a:noFill/>
          </a:ln>
        </p:spPr>
      </p:pic>
      <p:sp>
        <p:nvSpPr>
          <p:cNvPr id="387" name="Google Shape;387;p21"/>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2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RESULTS</a:t>
            </a:r>
            <a:endParaRPr>
              <a:latin typeface="Arial"/>
              <a:ea typeface="Arial"/>
              <a:cs typeface="Arial"/>
              <a:sym typeface="Arial"/>
            </a:endParaRPr>
          </a:p>
        </p:txBody>
      </p:sp>
      <p:sp>
        <p:nvSpPr>
          <p:cNvPr id="393" name="Google Shape;393;p22"/>
          <p:cNvSpPr txBox="1"/>
          <p:nvPr/>
        </p:nvSpPr>
        <p:spPr>
          <a:xfrm>
            <a:off x="7621025" y="1949518"/>
            <a:ext cx="3534655"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25 phase Iterations</a:t>
            </a:r>
            <a:endParaRPr b="0" i="0" sz="1400" u="none" cap="none" strike="noStrike">
              <a:solidFill>
                <a:srgbClr val="000000"/>
              </a:solidFill>
              <a:latin typeface="Arial"/>
              <a:ea typeface="Arial"/>
              <a:cs typeface="Arial"/>
              <a:sym typeface="Arial"/>
            </a:endParaRPr>
          </a:p>
        </p:txBody>
      </p:sp>
      <p:pic>
        <p:nvPicPr>
          <p:cNvPr descr="final signal where s has magnitude AND phase &#10;10 &#10;120 &#10;10 &#10;20 &#10;30 &#10;40 " id="394" name="Google Shape;394;p22"/>
          <p:cNvPicPr preferRelativeResize="0"/>
          <p:nvPr/>
        </p:nvPicPr>
        <p:blipFill rotWithShape="1">
          <a:blip r:embed="rId3">
            <a:alphaModFix/>
          </a:blip>
          <a:srcRect b="0" l="0" r="0" t="0"/>
          <a:stretch/>
        </p:blipFill>
        <p:spPr>
          <a:xfrm>
            <a:off x="6302276" y="2579647"/>
            <a:ext cx="4853404" cy="3678695"/>
          </a:xfrm>
          <a:prstGeom prst="rect">
            <a:avLst/>
          </a:prstGeom>
          <a:noFill/>
          <a:ln>
            <a:noFill/>
          </a:ln>
        </p:spPr>
      </p:pic>
      <p:pic>
        <p:nvPicPr>
          <p:cNvPr id="395" name="Google Shape;395;p22"/>
          <p:cNvPicPr preferRelativeResize="0"/>
          <p:nvPr/>
        </p:nvPicPr>
        <p:blipFill rotWithShape="1">
          <a:blip r:embed="rId4">
            <a:alphaModFix/>
          </a:blip>
          <a:srcRect b="0" l="0" r="0" t="0"/>
          <a:stretch/>
        </p:blipFill>
        <p:spPr>
          <a:xfrm>
            <a:off x="729293" y="2579647"/>
            <a:ext cx="4688237" cy="3686066"/>
          </a:xfrm>
          <a:prstGeom prst="rect">
            <a:avLst/>
          </a:prstGeom>
          <a:noFill/>
          <a:ln>
            <a:noFill/>
          </a:ln>
        </p:spPr>
      </p:pic>
      <p:sp>
        <p:nvSpPr>
          <p:cNvPr id="396" name="Google Shape;396;p22"/>
          <p:cNvSpPr txBox="1"/>
          <p:nvPr/>
        </p:nvSpPr>
        <p:spPr>
          <a:xfrm>
            <a:off x="1720579" y="1973837"/>
            <a:ext cx="609681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Resulting Field: No Phase</a:t>
            </a:r>
            <a:endParaRPr b="0" i="0" sz="1400" u="none" cap="none" strike="noStrike">
              <a:solidFill>
                <a:srgbClr val="000000"/>
              </a:solidFill>
              <a:latin typeface="Arial"/>
              <a:ea typeface="Arial"/>
              <a:cs typeface="Arial"/>
              <a:sym typeface="Arial"/>
            </a:endParaRPr>
          </a:p>
        </p:txBody>
      </p:sp>
      <p:sp>
        <p:nvSpPr>
          <p:cNvPr id="397" name="Google Shape;397;p22"/>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2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Mag-Phase Quantizing</a:t>
            </a:r>
            <a:endParaRPr>
              <a:latin typeface="Arial"/>
              <a:ea typeface="Arial"/>
              <a:cs typeface="Arial"/>
              <a:sym typeface="Arial"/>
            </a:endParaRPr>
          </a:p>
        </p:txBody>
      </p:sp>
      <p:sp>
        <p:nvSpPr>
          <p:cNvPr id="403" name="Google Shape;403;p23"/>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p>
            <a:pPr indent="0" lvl="0" marL="91440" rtl="0" algn="l">
              <a:lnSpc>
                <a:spcPct val="110000"/>
              </a:lnSpc>
              <a:spcBef>
                <a:spcPts val="0"/>
              </a:spcBef>
              <a:spcAft>
                <a:spcPts val="0"/>
              </a:spcAft>
              <a:buSzPts val="1800"/>
              <a:buNone/>
            </a:pPr>
            <a:r>
              <a:rPr lang="en-US" sz="2300"/>
              <a:t>We cannot have an infinite amount of values for magnitude and phase due to the practical use of varactor nodes and digital to analog converters.  It would be beneficial to know how well this system can replicate field distributions when phase as well as magnitude is quantized</a:t>
            </a:r>
            <a:endParaRPr sz="2300"/>
          </a:p>
          <a:p>
            <a:pPr indent="0" lvl="0" marL="91440" rtl="0" algn="l">
              <a:lnSpc>
                <a:spcPct val="110000"/>
              </a:lnSpc>
              <a:spcBef>
                <a:spcPts val="1400"/>
              </a:spcBef>
              <a:spcAft>
                <a:spcPts val="0"/>
              </a:spcAft>
              <a:buSzPts val="2000"/>
              <a:buNone/>
            </a:pPr>
            <a:r>
              <a:t/>
            </a:r>
            <a:endParaRPr sz="2300"/>
          </a:p>
          <a:p>
            <a:pPr indent="0" lvl="0" marL="91440" rtl="0" algn="l">
              <a:lnSpc>
                <a:spcPct val="110000"/>
              </a:lnSpc>
              <a:spcBef>
                <a:spcPts val="1400"/>
              </a:spcBef>
              <a:spcAft>
                <a:spcPts val="0"/>
              </a:spcAft>
              <a:buSzPts val="1800"/>
              <a:buNone/>
            </a:pPr>
            <a:r>
              <a:rPr lang="en-US" sz="2300"/>
              <a:t>This is where mag-phase quantization comes into play</a:t>
            </a:r>
            <a:endParaRPr sz="2300"/>
          </a:p>
        </p:txBody>
      </p:sp>
      <p:sp>
        <p:nvSpPr>
          <p:cNvPr id="404" name="Google Shape;404;p23"/>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24"/>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Example - No Mag-Phase Quantizing</a:t>
            </a:r>
            <a:endParaRPr>
              <a:latin typeface="Arial"/>
              <a:ea typeface="Arial"/>
              <a:cs typeface="Arial"/>
              <a:sym typeface="Arial"/>
            </a:endParaRPr>
          </a:p>
        </p:txBody>
      </p:sp>
      <p:pic>
        <p:nvPicPr>
          <p:cNvPr id="410" name="Google Shape;410;p24"/>
          <p:cNvPicPr preferRelativeResize="0"/>
          <p:nvPr/>
        </p:nvPicPr>
        <p:blipFill rotWithShape="1">
          <a:blip r:embed="rId3">
            <a:alphaModFix/>
          </a:blip>
          <a:srcRect b="0" l="0" r="0" t="0"/>
          <a:stretch/>
        </p:blipFill>
        <p:spPr>
          <a:xfrm>
            <a:off x="3274059" y="2291720"/>
            <a:ext cx="5026334" cy="3393851"/>
          </a:xfrm>
          <a:prstGeom prst="rect">
            <a:avLst/>
          </a:prstGeom>
          <a:noFill/>
          <a:ln>
            <a:noFill/>
          </a:ln>
        </p:spPr>
      </p:pic>
      <p:sp>
        <p:nvSpPr>
          <p:cNvPr id="411" name="Google Shape;411;p24"/>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26"/>
          <p:cNvSpPr txBox="1"/>
          <p:nvPr>
            <p:ph type="title"/>
          </p:nvPr>
        </p:nvSpPr>
        <p:spPr>
          <a:xfrm>
            <a:off x="838200" y="365125"/>
            <a:ext cx="10515600" cy="1325563"/>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4600"/>
              <a:buFont typeface="Geo"/>
              <a:buNone/>
            </a:pPr>
            <a:r>
              <a:rPr lang="en-US">
                <a:latin typeface="Arial"/>
                <a:ea typeface="Arial"/>
                <a:cs typeface="Arial"/>
                <a:sym typeface="Arial"/>
              </a:rPr>
              <a:t>Results</a:t>
            </a:r>
            <a:endParaRPr>
              <a:latin typeface="Arial"/>
              <a:ea typeface="Arial"/>
              <a:cs typeface="Arial"/>
              <a:sym typeface="Arial"/>
            </a:endParaRPr>
          </a:p>
        </p:txBody>
      </p:sp>
      <p:sp>
        <p:nvSpPr>
          <p:cNvPr id="417" name="Google Shape;417;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900"/>
              <a:buNone/>
            </a:pPr>
            <a:fld id="{00000000-1234-1234-1234-123412341234}" type="slidenum">
              <a:rPr lang="en-US"/>
              <a:t>‹#›</a:t>
            </a:fld>
            <a:endParaRPr/>
          </a:p>
        </p:txBody>
      </p:sp>
      <p:pic>
        <p:nvPicPr>
          <p:cNvPr id="418" name="Google Shape;418;p26"/>
          <p:cNvPicPr preferRelativeResize="0"/>
          <p:nvPr/>
        </p:nvPicPr>
        <p:blipFill rotWithShape="1">
          <a:blip r:embed="rId3">
            <a:alphaModFix/>
          </a:blip>
          <a:srcRect b="0" l="0" r="0" t="0"/>
          <a:stretch/>
        </p:blipFill>
        <p:spPr>
          <a:xfrm>
            <a:off x="2170962" y="2542733"/>
            <a:ext cx="7850075" cy="3813617"/>
          </a:xfrm>
          <a:prstGeom prst="rect">
            <a:avLst/>
          </a:prstGeom>
          <a:noFill/>
          <a:ln>
            <a:noFill/>
          </a:ln>
        </p:spPr>
      </p:pic>
      <p:sp>
        <p:nvSpPr>
          <p:cNvPr id="419" name="Google Shape;419;p26"/>
          <p:cNvSpPr txBox="1"/>
          <p:nvPr/>
        </p:nvSpPr>
        <p:spPr>
          <a:xfrm>
            <a:off x="76691" y="1992942"/>
            <a:ext cx="994434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1700" u="none" cap="none" strike="noStrike">
                <a:solidFill>
                  <a:schemeClr val="dk1"/>
                </a:solidFill>
                <a:latin typeface="Arial"/>
                <a:ea typeface="Arial"/>
                <a:cs typeface="Arial"/>
                <a:sym typeface="Arial"/>
              </a:rPr>
              <a:t>Quantization Levels:</a:t>
            </a:r>
            <a:r>
              <a:rPr b="1" i="0" lang="en-US" sz="2000" u="none" cap="none" strike="noStrike">
                <a:solidFill>
                  <a:schemeClr val="dk1"/>
                </a:solidFill>
                <a:latin typeface="Arial"/>
                <a:ea typeface="Arial"/>
                <a:cs typeface="Arial"/>
                <a:sym typeface="Arial"/>
              </a:rPr>
              <a:t>      None                       2                            4                         8</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27"/>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Conclusions</a:t>
            </a:r>
            <a:endParaRPr>
              <a:latin typeface="Arial"/>
              <a:ea typeface="Arial"/>
              <a:cs typeface="Arial"/>
              <a:sym typeface="Arial"/>
            </a:endParaRPr>
          </a:p>
        </p:txBody>
      </p:sp>
      <p:sp>
        <p:nvSpPr>
          <p:cNvPr id="425" name="Google Shape;425;p27"/>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lnSpcReduction="10000"/>
          </a:bodyPr>
          <a:lstStyle/>
          <a:p>
            <a:pPr indent="-158750" lvl="0" marL="91440" rtl="0" algn="l">
              <a:lnSpc>
                <a:spcPct val="110000"/>
              </a:lnSpc>
              <a:spcBef>
                <a:spcPts val="0"/>
              </a:spcBef>
              <a:spcAft>
                <a:spcPts val="0"/>
              </a:spcAft>
              <a:buSzPts val="2500"/>
              <a:buFont typeface="Arial"/>
              <a:buChar char="•"/>
            </a:pPr>
            <a:r>
              <a:rPr i="0" lang="en-US" sz="2500" u="none" strike="noStrike">
                <a:solidFill>
                  <a:srgbClr val="000000"/>
                </a:solidFill>
              </a:rPr>
              <a:t>There’s a certain </a:t>
            </a:r>
            <a:r>
              <a:rPr b="1" i="0" lang="en-US" sz="2500" u="none" strike="noStrike">
                <a:solidFill>
                  <a:srgbClr val="000000"/>
                </a:solidFill>
              </a:rPr>
              <a:t>iteration threshold </a:t>
            </a:r>
            <a:r>
              <a:rPr i="0" lang="en-US" sz="2500" u="none" strike="noStrike">
                <a:solidFill>
                  <a:srgbClr val="000000"/>
                </a:solidFill>
              </a:rPr>
              <a:t>such that performing more phase iterations would yield negligible </a:t>
            </a:r>
            <a:r>
              <a:rPr lang="en-US" sz="2500">
                <a:solidFill>
                  <a:srgbClr val="000000"/>
                </a:solidFill>
              </a:rPr>
              <a:t>improvements</a:t>
            </a:r>
            <a:r>
              <a:rPr i="0" lang="en-US" sz="2500" u="none" strike="noStrike">
                <a:solidFill>
                  <a:srgbClr val="000000"/>
                </a:solidFill>
              </a:rPr>
              <a:t>.  This threshold can depend on position and size of the square “spots”(maxima of the field).</a:t>
            </a:r>
            <a:endParaRPr/>
          </a:p>
          <a:p>
            <a:pPr indent="0" lvl="0" marL="91440" rtl="0" algn="l">
              <a:lnSpc>
                <a:spcPct val="110000"/>
              </a:lnSpc>
              <a:spcBef>
                <a:spcPts val="0"/>
              </a:spcBef>
              <a:spcAft>
                <a:spcPts val="0"/>
              </a:spcAft>
              <a:buSzPts val="2500"/>
              <a:buFont typeface="Arial"/>
              <a:buNone/>
            </a:pPr>
            <a:r>
              <a:t/>
            </a:r>
            <a:endParaRPr sz="2500">
              <a:solidFill>
                <a:srgbClr val="000000"/>
              </a:solidFill>
            </a:endParaRPr>
          </a:p>
          <a:p>
            <a:pPr indent="0" lvl="0" marL="91440" rtl="0" algn="l">
              <a:lnSpc>
                <a:spcPct val="110000"/>
              </a:lnSpc>
              <a:spcBef>
                <a:spcPts val="0"/>
              </a:spcBef>
              <a:spcAft>
                <a:spcPts val="0"/>
              </a:spcAft>
              <a:buSzPts val="2500"/>
              <a:buFont typeface="Arial"/>
              <a:buNone/>
            </a:pPr>
            <a:r>
              <a:t/>
            </a:r>
            <a:endParaRPr i="0" sz="2500" u="none" strike="noStrike">
              <a:solidFill>
                <a:srgbClr val="000000"/>
              </a:solidFill>
            </a:endParaRPr>
          </a:p>
          <a:p>
            <a:pPr indent="-158750" lvl="0" marL="91440" rtl="0" algn="l">
              <a:lnSpc>
                <a:spcPct val="110000"/>
              </a:lnSpc>
              <a:spcBef>
                <a:spcPts val="0"/>
              </a:spcBef>
              <a:spcAft>
                <a:spcPts val="0"/>
              </a:spcAft>
              <a:buSzPts val="2500"/>
              <a:buFont typeface="Arial"/>
              <a:buChar char="•"/>
            </a:pPr>
            <a:r>
              <a:rPr i="0" lang="en-US" sz="2500" u="none" strike="noStrike">
                <a:solidFill>
                  <a:srgbClr val="000000"/>
                </a:solidFill>
              </a:rPr>
              <a:t>There also exists a </a:t>
            </a:r>
            <a:r>
              <a:rPr b="1" i="0" lang="en-US" sz="2500" u="none" strike="noStrike">
                <a:solidFill>
                  <a:srgbClr val="000000"/>
                </a:solidFill>
              </a:rPr>
              <a:t>quantization threshold</a:t>
            </a:r>
            <a:r>
              <a:rPr i="0" lang="en-US" sz="2500" u="none" strike="noStrike">
                <a:solidFill>
                  <a:srgbClr val="000000"/>
                </a:solidFill>
              </a:rPr>
              <a:t>, where you cannot quantize phase anymore without misrepresenting the field distribution.</a:t>
            </a:r>
            <a:endParaRPr/>
          </a:p>
          <a:p>
            <a:pPr indent="0" lvl="0" marL="91440" rtl="0" algn="l">
              <a:lnSpc>
                <a:spcPct val="110000"/>
              </a:lnSpc>
              <a:spcBef>
                <a:spcPts val="1200"/>
              </a:spcBef>
              <a:spcAft>
                <a:spcPts val="0"/>
              </a:spcAft>
              <a:buSzPts val="2000"/>
              <a:buNone/>
            </a:pPr>
            <a:r>
              <a:t/>
            </a:r>
            <a:endParaRPr/>
          </a:p>
        </p:txBody>
      </p:sp>
      <p:sp>
        <p:nvSpPr>
          <p:cNvPr id="426" name="Google Shape;426;p27"/>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Future Works and Studies</a:t>
            </a:r>
            <a:endParaRPr>
              <a:latin typeface="Arial"/>
              <a:ea typeface="Arial"/>
              <a:cs typeface="Arial"/>
              <a:sym typeface="Arial"/>
            </a:endParaRPr>
          </a:p>
        </p:txBody>
      </p:sp>
      <p:sp>
        <p:nvSpPr>
          <p:cNvPr id="432" name="Google Shape;432;p28"/>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p>
            <a:pPr indent="-158750" lvl="0" marL="91440" rtl="0" algn="l">
              <a:lnSpc>
                <a:spcPct val="110000"/>
              </a:lnSpc>
              <a:spcBef>
                <a:spcPts val="0"/>
              </a:spcBef>
              <a:spcAft>
                <a:spcPts val="0"/>
              </a:spcAft>
              <a:buSzPts val="2500"/>
              <a:buFont typeface="Arial"/>
              <a:buChar char="•"/>
            </a:pPr>
            <a:r>
              <a:rPr b="0" i="0" lang="en-US" sz="2500" u="none" strike="noStrike">
                <a:solidFill>
                  <a:srgbClr val="000000"/>
                </a:solidFill>
                <a:latin typeface="Helvetica Neue"/>
                <a:ea typeface="Helvetica Neue"/>
                <a:cs typeface="Helvetica Neue"/>
                <a:sym typeface="Helvetica Neue"/>
              </a:rPr>
              <a:t>Improving Upon the model as it stands currently; i.e. better quantization threshold.</a:t>
            </a:r>
            <a:endParaRPr/>
          </a:p>
          <a:p>
            <a:pPr indent="0" lvl="0" marL="91440" rtl="0" algn="l">
              <a:lnSpc>
                <a:spcPct val="110000"/>
              </a:lnSpc>
              <a:spcBef>
                <a:spcPts val="400"/>
              </a:spcBef>
              <a:spcAft>
                <a:spcPts val="0"/>
              </a:spcAft>
              <a:buSzPts val="2500"/>
              <a:buFont typeface="Arial"/>
              <a:buNone/>
            </a:pPr>
            <a:r>
              <a:t/>
            </a:r>
            <a:endParaRPr b="0" i="0" sz="2500" u="none" strike="noStrike">
              <a:solidFill>
                <a:srgbClr val="000000"/>
              </a:solidFill>
              <a:latin typeface="Helvetica Neue"/>
              <a:ea typeface="Helvetica Neue"/>
              <a:cs typeface="Helvetica Neue"/>
              <a:sym typeface="Helvetica Neue"/>
            </a:endParaRPr>
          </a:p>
          <a:p>
            <a:pPr indent="-158750" lvl="0" marL="91440" rtl="0" algn="l">
              <a:lnSpc>
                <a:spcPct val="110000"/>
              </a:lnSpc>
              <a:spcBef>
                <a:spcPts val="0"/>
              </a:spcBef>
              <a:spcAft>
                <a:spcPts val="0"/>
              </a:spcAft>
              <a:buSzPts val="2500"/>
              <a:buFont typeface="Arial"/>
              <a:buChar char="•"/>
            </a:pPr>
            <a:r>
              <a:rPr b="0" i="0" lang="en-US" sz="2500" u="none" strike="noStrike">
                <a:solidFill>
                  <a:srgbClr val="000000"/>
                </a:solidFill>
                <a:latin typeface="Helvetica Neue"/>
                <a:ea typeface="Helvetica Neue"/>
                <a:cs typeface="Helvetica Neue"/>
                <a:sym typeface="Helvetica Neue"/>
              </a:rPr>
              <a:t>More iterations could be experimented with in the model.</a:t>
            </a:r>
            <a:endParaRPr/>
          </a:p>
          <a:p>
            <a:pPr indent="0" lvl="0" marL="91440" rtl="0" algn="l">
              <a:lnSpc>
                <a:spcPct val="110000"/>
              </a:lnSpc>
              <a:spcBef>
                <a:spcPts val="0"/>
              </a:spcBef>
              <a:spcAft>
                <a:spcPts val="0"/>
              </a:spcAft>
              <a:buSzPts val="2500"/>
              <a:buFont typeface="Arial"/>
              <a:buNone/>
            </a:pPr>
            <a:r>
              <a:t/>
            </a:r>
            <a:endParaRPr b="0" i="0" sz="2500" u="none" strike="noStrike">
              <a:solidFill>
                <a:srgbClr val="000000"/>
              </a:solidFill>
              <a:latin typeface="Helvetica Neue"/>
              <a:ea typeface="Helvetica Neue"/>
              <a:cs typeface="Helvetica Neue"/>
              <a:sym typeface="Helvetica Neue"/>
            </a:endParaRPr>
          </a:p>
          <a:p>
            <a:pPr indent="-158750" lvl="0" marL="91440" rtl="0" algn="l">
              <a:lnSpc>
                <a:spcPct val="110000"/>
              </a:lnSpc>
              <a:spcBef>
                <a:spcPts val="400"/>
              </a:spcBef>
              <a:spcAft>
                <a:spcPts val="0"/>
              </a:spcAft>
              <a:buSzPts val="2500"/>
              <a:buFont typeface="Arial"/>
              <a:buChar char="•"/>
            </a:pPr>
            <a:r>
              <a:rPr b="0" i="0" lang="en-US" sz="2500" u="none" strike="noStrike">
                <a:solidFill>
                  <a:srgbClr val="000000"/>
                </a:solidFill>
                <a:latin typeface="Helvetica Neue"/>
                <a:ea typeface="Helvetica Neue"/>
                <a:cs typeface="Helvetica Neue"/>
                <a:sym typeface="Helvetica Neue"/>
              </a:rPr>
              <a:t>Implementation of the model into the real world.</a:t>
            </a:r>
            <a:endParaRPr/>
          </a:p>
          <a:p>
            <a:pPr indent="0" lvl="0" marL="91440" rtl="0" algn="l">
              <a:lnSpc>
                <a:spcPct val="110000"/>
              </a:lnSpc>
              <a:spcBef>
                <a:spcPts val="400"/>
              </a:spcBef>
              <a:spcAft>
                <a:spcPts val="0"/>
              </a:spcAft>
              <a:buSzPts val="2500"/>
              <a:buFont typeface="Arial"/>
              <a:buNone/>
            </a:pPr>
            <a:r>
              <a:t/>
            </a:r>
            <a:endParaRPr sz="2500">
              <a:solidFill>
                <a:srgbClr val="000000"/>
              </a:solidFill>
              <a:latin typeface="Helvetica Neue"/>
              <a:ea typeface="Helvetica Neue"/>
              <a:cs typeface="Helvetica Neue"/>
              <a:sym typeface="Helvetica Neue"/>
            </a:endParaRPr>
          </a:p>
          <a:p>
            <a:pPr indent="-158750" lvl="0" marL="91440" rtl="0" algn="l">
              <a:lnSpc>
                <a:spcPct val="110000"/>
              </a:lnSpc>
              <a:spcBef>
                <a:spcPts val="400"/>
              </a:spcBef>
              <a:spcAft>
                <a:spcPts val="0"/>
              </a:spcAft>
              <a:buSzPts val="2500"/>
              <a:buFont typeface="Arial"/>
              <a:buChar char="•"/>
            </a:pPr>
            <a:r>
              <a:rPr b="0" i="0" lang="en-US" sz="2500" u="none" strike="noStrike">
                <a:solidFill>
                  <a:srgbClr val="000000"/>
                </a:solidFill>
                <a:latin typeface="Helvetica Neue"/>
                <a:ea typeface="Helvetica Neue"/>
                <a:cs typeface="Helvetica Neue"/>
                <a:sym typeface="Helvetica Neue"/>
              </a:rPr>
              <a:t>Experimentation with different sized IRS and Observation Surfaces.</a:t>
            </a:r>
            <a:endParaRPr/>
          </a:p>
          <a:p>
            <a:pPr indent="0" lvl="0" marL="91440" rtl="0" algn="l">
              <a:lnSpc>
                <a:spcPct val="110000"/>
              </a:lnSpc>
              <a:spcBef>
                <a:spcPts val="1200"/>
              </a:spcBef>
              <a:spcAft>
                <a:spcPts val="0"/>
              </a:spcAft>
              <a:buSzPts val="2000"/>
              <a:buNone/>
            </a:pPr>
            <a:r>
              <a:t/>
            </a:r>
            <a:endParaRPr/>
          </a:p>
        </p:txBody>
      </p:sp>
      <p:sp>
        <p:nvSpPr>
          <p:cNvPr id="433" name="Google Shape;433;p28"/>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2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Questions?</a:t>
            </a:r>
            <a:endParaRPr>
              <a:latin typeface="Arial"/>
              <a:ea typeface="Arial"/>
              <a:cs typeface="Arial"/>
              <a:sym typeface="Arial"/>
            </a:endParaRPr>
          </a:p>
        </p:txBody>
      </p:sp>
      <p:sp>
        <p:nvSpPr>
          <p:cNvPr id="439" name="Google Shape;439;p29"/>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p>
            <a:pPr indent="-91440" lvl="0" marL="91440" rtl="0" algn="l">
              <a:lnSpc>
                <a:spcPct val="110000"/>
              </a:lnSpc>
              <a:spcBef>
                <a:spcPts val="0"/>
              </a:spcBef>
              <a:spcAft>
                <a:spcPts val="0"/>
              </a:spcAft>
              <a:buSzPts val="2000"/>
              <a:buChar char=" "/>
            </a:pPr>
            <a:r>
              <a:rPr lang="en-US"/>
              <a:t>☺</a:t>
            </a:r>
            <a:endParaRPr/>
          </a:p>
        </p:txBody>
      </p:sp>
      <p:sp>
        <p:nvSpPr>
          <p:cNvPr id="440" name="Google Shape;440;p29"/>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9" name="Shape 169"/>
        <p:cNvGrpSpPr/>
        <p:nvPr/>
      </p:nvGrpSpPr>
      <p:grpSpPr>
        <a:xfrm>
          <a:off x="0" y="0"/>
          <a:ext cx="0" cy="0"/>
          <a:chOff x="0" y="0"/>
          <a:chExt cx="0" cy="0"/>
        </a:xfrm>
      </p:grpSpPr>
      <p:sp>
        <p:nvSpPr>
          <p:cNvPr id="170" name="Google Shape;170;p3"/>
          <p:cNvSpPr/>
          <p:nvPr/>
        </p:nvSpPr>
        <p:spPr>
          <a:xfrm>
            <a:off x="0" y="0"/>
            <a:ext cx="12192001"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1" name="Google Shape;171;p3"/>
          <p:cNvSpPr txBox="1"/>
          <p:nvPr>
            <p:ph type="title"/>
          </p:nvPr>
        </p:nvSpPr>
        <p:spPr>
          <a:xfrm>
            <a:off x="878911" y="643468"/>
            <a:ext cx="3177847" cy="167418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rgbClr val="3F3F3F"/>
              </a:buClr>
              <a:buSzPct val="100000"/>
              <a:buFont typeface="Geo"/>
              <a:buNone/>
            </a:pPr>
            <a:r>
              <a:rPr lang="en-US" sz="3100">
                <a:latin typeface="Arial"/>
                <a:ea typeface="Arial"/>
                <a:cs typeface="Arial"/>
                <a:sym typeface="Arial"/>
              </a:rPr>
              <a:t>What is an Intelligent Reflective Surface (IRS)?</a:t>
            </a:r>
            <a:endParaRPr>
              <a:latin typeface="Arial"/>
              <a:ea typeface="Arial"/>
              <a:cs typeface="Arial"/>
              <a:sym typeface="Arial"/>
            </a:endParaRPr>
          </a:p>
        </p:txBody>
      </p:sp>
      <p:cxnSp>
        <p:nvCxnSpPr>
          <p:cNvPr id="172" name="Google Shape;172;p3"/>
          <p:cNvCxnSpPr/>
          <p:nvPr/>
        </p:nvCxnSpPr>
        <p:spPr>
          <a:xfrm>
            <a:off x="962164" y="2478513"/>
            <a:ext cx="2926080" cy="0"/>
          </a:xfrm>
          <a:prstGeom prst="straightConnector1">
            <a:avLst/>
          </a:prstGeom>
          <a:noFill/>
          <a:ln cap="flat" cmpd="sng" w="12700">
            <a:solidFill>
              <a:srgbClr val="3F3F3F"/>
            </a:solidFill>
            <a:prstDash val="solid"/>
            <a:round/>
            <a:headEnd len="sm" w="sm" type="none"/>
            <a:tailEnd len="sm" w="sm" type="none"/>
          </a:ln>
        </p:spPr>
      </p:cxnSp>
      <p:sp>
        <p:nvSpPr>
          <p:cNvPr id="173" name="Google Shape;173;p3"/>
          <p:cNvSpPr txBox="1"/>
          <p:nvPr>
            <p:ph idx="1" type="body"/>
          </p:nvPr>
        </p:nvSpPr>
        <p:spPr>
          <a:xfrm>
            <a:off x="858064" y="2639380"/>
            <a:ext cx="3205049" cy="3229714"/>
          </a:xfrm>
          <a:prstGeom prst="rect">
            <a:avLst/>
          </a:prstGeom>
          <a:noFill/>
          <a:ln>
            <a:noFill/>
          </a:ln>
        </p:spPr>
        <p:txBody>
          <a:bodyPr anchorCtr="0" anchor="t" bIns="45700" lIns="0" spcFirstLastPara="1" rIns="0" wrap="square" tIns="45700">
            <a:normAutofit fontScale="85000" lnSpcReduction="20000"/>
          </a:bodyPr>
          <a:lstStyle/>
          <a:p>
            <a:pPr indent="-134937" lvl="0" marL="91440" rtl="0" algn="l">
              <a:lnSpc>
                <a:spcPct val="110000"/>
              </a:lnSpc>
              <a:spcBef>
                <a:spcPts val="0"/>
              </a:spcBef>
              <a:spcAft>
                <a:spcPts val="0"/>
              </a:spcAft>
              <a:buSzPct val="100000"/>
              <a:buChar char=" "/>
            </a:pPr>
            <a:r>
              <a:rPr lang="en-US" sz="2500"/>
              <a:t>- A </a:t>
            </a:r>
            <a:r>
              <a:rPr b="1" lang="en-US" sz="2500"/>
              <a:t>2D surface </a:t>
            </a:r>
            <a:r>
              <a:rPr lang="en-US" sz="2500"/>
              <a:t>usually containing multiple unit cells</a:t>
            </a:r>
            <a:r>
              <a:rPr b="1" lang="en-US" sz="2500"/>
              <a:t> </a:t>
            </a:r>
            <a:r>
              <a:rPr lang="en-US" sz="2500"/>
              <a:t>that all serve to </a:t>
            </a:r>
            <a:r>
              <a:rPr b="1" lang="en-US" sz="2500"/>
              <a:t>“reflect” </a:t>
            </a:r>
            <a:r>
              <a:rPr lang="en-US" sz="2500"/>
              <a:t>a wave past an obstacle</a:t>
            </a:r>
            <a:r>
              <a:rPr b="1" lang="en-US" sz="2500"/>
              <a:t> </a:t>
            </a:r>
            <a:r>
              <a:rPr lang="en-US" sz="2500"/>
              <a:t>or block it from passing a certain area or user </a:t>
            </a:r>
            <a:r>
              <a:rPr b="1" lang="en-US" sz="2500"/>
              <a:t>without a connected power source.</a:t>
            </a:r>
            <a:endParaRPr/>
          </a:p>
          <a:p>
            <a:pPr indent="0" lvl="0" marL="91440" rtl="0" algn="l">
              <a:lnSpc>
                <a:spcPct val="110000"/>
              </a:lnSpc>
              <a:spcBef>
                <a:spcPts val="1400"/>
              </a:spcBef>
              <a:spcAft>
                <a:spcPts val="0"/>
              </a:spcAft>
              <a:buSzPct val="100000"/>
              <a:buNone/>
            </a:pPr>
            <a:r>
              <a:t/>
            </a:r>
            <a:endParaRPr/>
          </a:p>
        </p:txBody>
      </p:sp>
      <p:pic>
        <p:nvPicPr>
          <p:cNvPr id="174" name="Google Shape;174;p3"/>
          <p:cNvPicPr preferRelativeResize="0"/>
          <p:nvPr/>
        </p:nvPicPr>
        <p:blipFill rotWithShape="1">
          <a:blip r:embed="rId3">
            <a:alphaModFix/>
          </a:blip>
          <a:srcRect b="0" l="0" r="0" t="0"/>
          <a:stretch/>
        </p:blipFill>
        <p:spPr>
          <a:xfrm>
            <a:off x="4126137" y="1179112"/>
            <a:ext cx="7996485" cy="4378075"/>
          </a:xfrm>
          <a:prstGeom prst="rect">
            <a:avLst/>
          </a:prstGeom>
          <a:noFill/>
          <a:ln>
            <a:noFill/>
          </a:ln>
        </p:spPr>
      </p:pic>
      <p:sp>
        <p:nvSpPr>
          <p:cNvPr id="175" name="Google Shape;175;p3"/>
          <p:cNvSpPr/>
          <p:nvPr/>
        </p:nvSpPr>
        <p:spPr>
          <a:xfrm>
            <a:off x="0" y="6400800"/>
            <a:ext cx="12192000"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3"/>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0" name="Shape 180"/>
        <p:cNvGrpSpPr/>
        <p:nvPr/>
      </p:nvGrpSpPr>
      <p:grpSpPr>
        <a:xfrm>
          <a:off x="0" y="0"/>
          <a:ext cx="0" cy="0"/>
          <a:chOff x="0" y="0"/>
          <a:chExt cx="0" cy="0"/>
        </a:xfrm>
      </p:grpSpPr>
      <p:sp>
        <p:nvSpPr>
          <p:cNvPr id="181" name="Google Shape;181;p4"/>
          <p:cNvSpPr/>
          <p:nvPr/>
        </p:nvSpPr>
        <p:spPr>
          <a:xfrm>
            <a:off x="0" y="0"/>
            <a:ext cx="12192001"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82" name="Google Shape;182;p4"/>
          <p:cNvSpPr txBox="1"/>
          <p:nvPr>
            <p:ph type="title"/>
          </p:nvPr>
        </p:nvSpPr>
        <p:spPr>
          <a:xfrm>
            <a:off x="878911" y="643468"/>
            <a:ext cx="3177847" cy="167418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000"/>
              <a:buFont typeface="Geo"/>
              <a:buNone/>
            </a:pPr>
            <a:r>
              <a:rPr lang="en-US" sz="4000">
                <a:latin typeface="Arial"/>
                <a:ea typeface="Arial"/>
                <a:cs typeface="Arial"/>
                <a:sym typeface="Arial"/>
              </a:rPr>
              <a:t>How does an IRS Work?</a:t>
            </a:r>
            <a:endParaRPr>
              <a:latin typeface="Arial"/>
              <a:ea typeface="Arial"/>
              <a:cs typeface="Arial"/>
              <a:sym typeface="Arial"/>
            </a:endParaRPr>
          </a:p>
        </p:txBody>
      </p:sp>
      <p:cxnSp>
        <p:nvCxnSpPr>
          <p:cNvPr id="183" name="Google Shape;183;p4"/>
          <p:cNvCxnSpPr/>
          <p:nvPr/>
        </p:nvCxnSpPr>
        <p:spPr>
          <a:xfrm>
            <a:off x="962164" y="2478513"/>
            <a:ext cx="2926080" cy="0"/>
          </a:xfrm>
          <a:prstGeom prst="straightConnector1">
            <a:avLst/>
          </a:prstGeom>
          <a:noFill/>
          <a:ln cap="flat" cmpd="sng" w="12700">
            <a:solidFill>
              <a:srgbClr val="3F3F3F"/>
            </a:solidFill>
            <a:prstDash val="solid"/>
            <a:round/>
            <a:headEnd len="sm" w="sm" type="none"/>
            <a:tailEnd len="sm" w="sm" type="none"/>
          </a:ln>
        </p:spPr>
      </p:cxnSp>
      <p:sp>
        <p:nvSpPr>
          <p:cNvPr id="184" name="Google Shape;184;p4"/>
          <p:cNvSpPr txBox="1"/>
          <p:nvPr>
            <p:ph idx="1" type="body"/>
          </p:nvPr>
        </p:nvSpPr>
        <p:spPr>
          <a:xfrm>
            <a:off x="248862" y="2639400"/>
            <a:ext cx="4352700" cy="3229800"/>
          </a:xfrm>
          <a:prstGeom prst="rect">
            <a:avLst/>
          </a:prstGeom>
          <a:noFill/>
          <a:ln>
            <a:noFill/>
          </a:ln>
        </p:spPr>
        <p:txBody>
          <a:bodyPr anchorCtr="0" anchor="t" bIns="45700" lIns="0" spcFirstLastPara="1" rIns="0" wrap="square" tIns="45700">
            <a:normAutofit/>
          </a:bodyPr>
          <a:lstStyle/>
          <a:p>
            <a:pPr indent="0" lvl="0" marL="457200" rtl="0" algn="l">
              <a:lnSpc>
                <a:spcPct val="110000"/>
              </a:lnSpc>
              <a:spcBef>
                <a:spcPts val="0"/>
              </a:spcBef>
              <a:spcAft>
                <a:spcPts val="0"/>
              </a:spcAft>
              <a:buNone/>
            </a:pPr>
            <a:r>
              <a:rPr lang="en-US" sz="2200"/>
              <a:t>According to Maxwell's Equations:</a:t>
            </a:r>
            <a:endParaRPr sz="2200"/>
          </a:p>
          <a:p>
            <a:pPr indent="-91440" lvl="0" marL="91440" rtl="0" algn="l">
              <a:lnSpc>
                <a:spcPct val="110000"/>
              </a:lnSpc>
              <a:spcBef>
                <a:spcPts val="0"/>
              </a:spcBef>
              <a:spcAft>
                <a:spcPts val="0"/>
              </a:spcAft>
              <a:buSzPts val="2200"/>
              <a:buChar char=" "/>
            </a:pPr>
            <a:r>
              <a:t/>
            </a:r>
            <a:endParaRPr sz="2200"/>
          </a:p>
          <a:p>
            <a:pPr indent="-182880" lvl="1" marL="384048" rtl="0" algn="l">
              <a:lnSpc>
                <a:spcPct val="100000"/>
              </a:lnSpc>
              <a:spcBef>
                <a:spcPts val="400"/>
              </a:spcBef>
              <a:spcAft>
                <a:spcPts val="0"/>
              </a:spcAft>
              <a:buClr>
                <a:srgbClr val="3F3F3F"/>
              </a:buClr>
              <a:buSzPts val="2000"/>
              <a:buChar char="◦"/>
            </a:pPr>
            <a:r>
              <a:rPr lang="en-US" sz="2000"/>
              <a:t>Electromagnetic Radiation induces electric current in metal</a:t>
            </a:r>
            <a:endParaRPr sz="2000"/>
          </a:p>
          <a:p>
            <a:pPr indent="0" lvl="0" marL="384048" rtl="0" algn="l">
              <a:lnSpc>
                <a:spcPct val="100000"/>
              </a:lnSpc>
              <a:spcBef>
                <a:spcPts val="400"/>
              </a:spcBef>
              <a:spcAft>
                <a:spcPts val="0"/>
              </a:spcAft>
              <a:buSzPts val="1800"/>
              <a:buNone/>
            </a:pPr>
            <a:r>
              <a:t/>
            </a:r>
            <a:endParaRPr sz="2000"/>
          </a:p>
          <a:p>
            <a:pPr indent="-182880" lvl="1" marL="384048" rtl="0" algn="l">
              <a:lnSpc>
                <a:spcPct val="100000"/>
              </a:lnSpc>
              <a:spcBef>
                <a:spcPts val="600"/>
              </a:spcBef>
              <a:spcAft>
                <a:spcPts val="0"/>
              </a:spcAft>
              <a:buClr>
                <a:srgbClr val="3F3F3F"/>
              </a:buClr>
              <a:buSzPts val="2000"/>
              <a:buChar char="◦"/>
            </a:pPr>
            <a:r>
              <a:rPr lang="en-US" sz="2000"/>
              <a:t>Current induces a “reflected” magnetic field</a:t>
            </a:r>
            <a:endParaRPr/>
          </a:p>
        </p:txBody>
      </p:sp>
      <p:pic>
        <p:nvPicPr>
          <p:cNvPr id="185" name="Google Shape;185;p4"/>
          <p:cNvPicPr preferRelativeResize="0"/>
          <p:nvPr/>
        </p:nvPicPr>
        <p:blipFill rotWithShape="1">
          <a:blip r:embed="rId3">
            <a:alphaModFix/>
          </a:blip>
          <a:srcRect b="0" l="0" r="0" t="0"/>
          <a:stretch/>
        </p:blipFill>
        <p:spPr>
          <a:xfrm>
            <a:off x="4653447" y="1110968"/>
            <a:ext cx="6892560" cy="4290617"/>
          </a:xfrm>
          <a:prstGeom prst="rect">
            <a:avLst/>
          </a:prstGeom>
          <a:noFill/>
          <a:ln>
            <a:noFill/>
          </a:ln>
        </p:spPr>
      </p:pic>
      <p:sp>
        <p:nvSpPr>
          <p:cNvPr id="186" name="Google Shape;186;p4"/>
          <p:cNvSpPr/>
          <p:nvPr/>
        </p:nvSpPr>
        <p:spPr>
          <a:xfrm>
            <a:off x="0" y="6400800"/>
            <a:ext cx="12192000"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4"/>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My Involvement in the IRS Space</a:t>
            </a:r>
            <a:endParaRPr>
              <a:latin typeface="Arial"/>
              <a:ea typeface="Arial"/>
              <a:cs typeface="Arial"/>
              <a:sym typeface="Arial"/>
            </a:endParaRPr>
          </a:p>
        </p:txBody>
      </p:sp>
      <p:sp>
        <p:nvSpPr>
          <p:cNvPr id="193" name="Google Shape;193;p5"/>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p>
            <a:pPr indent="0" lvl="0" marL="457200" rtl="0" algn="l">
              <a:lnSpc>
                <a:spcPct val="110000"/>
              </a:lnSpc>
              <a:spcBef>
                <a:spcPts val="0"/>
              </a:spcBef>
              <a:spcAft>
                <a:spcPts val="0"/>
              </a:spcAft>
              <a:buNone/>
            </a:pPr>
            <a:r>
              <a:rPr lang="en-US" sz="3000"/>
              <a:t>Implement a feasible model of an IRS system that can control a field distribution.</a:t>
            </a:r>
            <a:endParaRPr sz="3000"/>
          </a:p>
          <a:p>
            <a:pPr indent="-91440" lvl="0" marL="91440" rtl="0" algn="l">
              <a:lnSpc>
                <a:spcPct val="110000"/>
              </a:lnSpc>
              <a:spcBef>
                <a:spcPts val="0"/>
              </a:spcBef>
              <a:spcAft>
                <a:spcPts val="0"/>
              </a:spcAft>
              <a:buSzPts val="3000"/>
              <a:buChar char=" "/>
            </a:pPr>
            <a:r>
              <a:t/>
            </a:r>
            <a:endParaRPr sz="3000"/>
          </a:p>
          <a:p>
            <a:pPr indent="-220978" lvl="2" marL="566928" rtl="0" algn="l">
              <a:lnSpc>
                <a:spcPct val="100000"/>
              </a:lnSpc>
              <a:spcBef>
                <a:spcPts val="400"/>
              </a:spcBef>
              <a:spcAft>
                <a:spcPts val="0"/>
              </a:spcAft>
              <a:buClr>
                <a:srgbClr val="3F3F3F"/>
              </a:buClr>
              <a:buSzPts val="2400"/>
              <a:buChar char="◦"/>
            </a:pPr>
            <a:r>
              <a:rPr lang="en-US" sz="2400"/>
              <a:t>Must be able to control the output to an acceptable degree</a:t>
            </a:r>
            <a:endParaRPr sz="2400"/>
          </a:p>
          <a:p>
            <a:pPr indent="0" lvl="0" marL="0" rtl="0" algn="l">
              <a:lnSpc>
                <a:spcPct val="100000"/>
              </a:lnSpc>
              <a:spcBef>
                <a:spcPts val="400"/>
              </a:spcBef>
              <a:spcAft>
                <a:spcPts val="0"/>
              </a:spcAft>
              <a:buSzPts val="1800"/>
              <a:buNone/>
            </a:pPr>
            <a:r>
              <a:t/>
            </a:r>
            <a:endParaRPr b="1" sz="2400"/>
          </a:p>
          <a:p>
            <a:pPr indent="0" lvl="0" marL="0" rtl="0" algn="l">
              <a:lnSpc>
                <a:spcPct val="100000"/>
              </a:lnSpc>
              <a:spcBef>
                <a:spcPts val="400"/>
              </a:spcBef>
              <a:spcAft>
                <a:spcPts val="0"/>
              </a:spcAft>
              <a:buSzPts val="1800"/>
              <a:buNone/>
            </a:pPr>
            <a:r>
              <a:t/>
            </a:r>
            <a:endParaRPr b="1" sz="2400"/>
          </a:p>
          <a:p>
            <a:pPr indent="-220978" lvl="2" marL="566928" rtl="0" algn="l">
              <a:lnSpc>
                <a:spcPct val="100000"/>
              </a:lnSpc>
              <a:spcBef>
                <a:spcPts val="600"/>
              </a:spcBef>
              <a:spcAft>
                <a:spcPts val="0"/>
              </a:spcAft>
              <a:buClr>
                <a:srgbClr val="3F3F3F"/>
              </a:buClr>
              <a:buSzPts val="2400"/>
              <a:buChar char="◦"/>
            </a:pPr>
            <a:r>
              <a:rPr lang="en-US" sz="2400"/>
              <a:t>Must quantize the level of magnitude and phase, and test accuracy.</a:t>
            </a:r>
            <a:endParaRPr sz="2400"/>
          </a:p>
          <a:p>
            <a:pPr indent="-68579" lvl="1" marL="384048" rtl="0" algn="l">
              <a:lnSpc>
                <a:spcPct val="100000"/>
              </a:lnSpc>
              <a:spcBef>
                <a:spcPts val="600"/>
              </a:spcBef>
              <a:spcAft>
                <a:spcPts val="0"/>
              </a:spcAft>
              <a:buClr>
                <a:srgbClr val="3F3F3F"/>
              </a:buClr>
              <a:buSzPts val="1800"/>
              <a:buNone/>
            </a:pPr>
            <a:r>
              <a:t/>
            </a:r>
            <a:endParaRPr/>
          </a:p>
        </p:txBody>
      </p:sp>
      <p:sp>
        <p:nvSpPr>
          <p:cNvPr id="194" name="Google Shape;194;p5"/>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g1423a30687e_0_0"/>
          <p:cNvPicPr preferRelativeResize="0"/>
          <p:nvPr/>
        </p:nvPicPr>
        <p:blipFill rotWithShape="1">
          <a:blip r:embed="rId3">
            <a:alphaModFix/>
          </a:blip>
          <a:srcRect b="0" l="0" r="0" t="0"/>
          <a:stretch/>
        </p:blipFill>
        <p:spPr>
          <a:xfrm>
            <a:off x="5428350" y="2004274"/>
            <a:ext cx="5580802" cy="4259324"/>
          </a:xfrm>
          <a:prstGeom prst="rect">
            <a:avLst/>
          </a:prstGeom>
          <a:noFill/>
          <a:ln>
            <a:noFill/>
          </a:ln>
        </p:spPr>
      </p:pic>
      <p:sp>
        <p:nvSpPr>
          <p:cNvPr id="200" name="Google Shape;200;g1423a30687e_0_0"/>
          <p:cNvSpPr txBox="1"/>
          <p:nvPr>
            <p:ph type="title"/>
          </p:nvPr>
        </p:nvSpPr>
        <p:spPr>
          <a:xfrm>
            <a:off x="1190530" y="3695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600"/>
              <a:buFont typeface="Geo"/>
              <a:buNone/>
            </a:pPr>
            <a:r>
              <a:rPr lang="en-US">
                <a:latin typeface="Arial"/>
                <a:ea typeface="Arial"/>
                <a:cs typeface="Arial"/>
                <a:sym typeface="Arial"/>
              </a:rPr>
              <a:t>Functionality of IRS </a:t>
            </a:r>
            <a:endParaRPr>
              <a:latin typeface="Arial"/>
              <a:ea typeface="Arial"/>
              <a:cs typeface="Arial"/>
              <a:sym typeface="Arial"/>
            </a:endParaRPr>
          </a:p>
        </p:txBody>
      </p:sp>
      <p:sp>
        <p:nvSpPr>
          <p:cNvPr id="201" name="Google Shape;201;g1423a30687e_0_0"/>
          <p:cNvSpPr txBox="1"/>
          <p:nvPr/>
        </p:nvSpPr>
        <p:spPr>
          <a:xfrm>
            <a:off x="1067025" y="2931750"/>
            <a:ext cx="3118200" cy="212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100"/>
              <a:buFont typeface="Arial"/>
              <a:buNone/>
            </a:pPr>
            <a:r>
              <a:rPr b="1" i="0" lang="en-US" sz="2100" u="none" cap="none" strike="noStrike">
                <a:solidFill>
                  <a:srgbClr val="000000"/>
                </a:solidFill>
                <a:latin typeface="Arial"/>
                <a:ea typeface="Arial"/>
                <a:cs typeface="Arial"/>
                <a:sym typeface="Arial"/>
              </a:rPr>
              <a:t>r(x,y)</a:t>
            </a:r>
            <a:r>
              <a:rPr b="0" i="0" lang="en-US" sz="2100" u="none" cap="none" strike="noStrike">
                <a:solidFill>
                  <a:srgbClr val="000000"/>
                </a:solidFill>
                <a:latin typeface="Arial"/>
                <a:ea typeface="Arial"/>
                <a:cs typeface="Arial"/>
                <a:sym typeface="Arial"/>
              </a:rPr>
              <a:t> = Incoming Wave onto the IRS</a:t>
            </a:r>
            <a:endParaRPr b="0" i="0" sz="2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100"/>
              <a:buFont typeface="Arial"/>
              <a:buNone/>
            </a:pPr>
            <a:r>
              <a:rPr b="1" i="0" lang="en-US" sz="2100" u="none" cap="none" strike="noStrike">
                <a:solidFill>
                  <a:srgbClr val="000000"/>
                </a:solidFill>
                <a:latin typeface="Arial"/>
                <a:ea typeface="Arial"/>
                <a:cs typeface="Arial"/>
                <a:sym typeface="Arial"/>
              </a:rPr>
              <a:t>s(x,y)</a:t>
            </a:r>
            <a:r>
              <a:rPr b="0" i="0" lang="en-US" sz="2100" u="none" cap="none" strike="noStrike">
                <a:solidFill>
                  <a:srgbClr val="000000"/>
                </a:solidFill>
                <a:latin typeface="Arial"/>
                <a:ea typeface="Arial"/>
                <a:cs typeface="Arial"/>
                <a:sym typeface="Arial"/>
              </a:rPr>
              <a:t> = Field Distribution of Observation Surface</a:t>
            </a:r>
            <a:endParaRPr b="0" i="0" sz="2100" u="none" cap="none" strike="noStrike">
              <a:solidFill>
                <a:srgbClr val="000000"/>
              </a:solidFill>
              <a:latin typeface="Arial"/>
              <a:ea typeface="Arial"/>
              <a:cs typeface="Arial"/>
              <a:sym typeface="Arial"/>
            </a:endParaRPr>
          </a:p>
        </p:txBody>
      </p:sp>
      <p:sp>
        <p:nvSpPr>
          <p:cNvPr id="202" name="Google Shape;202;g1423a30687e_0_0"/>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
        <p:nvSpPr>
          <p:cNvPr id="203" name="Google Shape;203;g1423a30687e_0_0"/>
          <p:cNvSpPr txBox="1"/>
          <p:nvPr/>
        </p:nvSpPr>
        <p:spPr>
          <a:xfrm>
            <a:off x="6101775" y="5573425"/>
            <a:ext cx="1429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IRS</a:t>
            </a:r>
            <a:endParaRPr sz="1800"/>
          </a:p>
        </p:txBody>
      </p:sp>
      <p:sp>
        <p:nvSpPr>
          <p:cNvPr id="204" name="Google Shape;204;g1423a30687e_0_0"/>
          <p:cNvSpPr txBox="1"/>
          <p:nvPr/>
        </p:nvSpPr>
        <p:spPr>
          <a:xfrm>
            <a:off x="9819425" y="5646500"/>
            <a:ext cx="1429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Observation Surface</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8" name="Shape 208"/>
        <p:cNvGrpSpPr/>
        <p:nvPr/>
      </p:nvGrpSpPr>
      <p:grpSpPr>
        <a:xfrm>
          <a:off x="0" y="0"/>
          <a:ext cx="0" cy="0"/>
          <a:chOff x="0" y="0"/>
          <a:chExt cx="0" cy="0"/>
        </a:xfrm>
      </p:grpSpPr>
      <p:sp>
        <p:nvSpPr>
          <p:cNvPr id="209" name="Google Shape;209;p6"/>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0" name="Google Shape;210;p6"/>
          <p:cNvCxnSpPr/>
          <p:nvPr/>
        </p:nvCxnSpPr>
        <p:spPr>
          <a:xfrm>
            <a:off x="1207658" y="4474741"/>
            <a:ext cx="9875520" cy="0"/>
          </a:xfrm>
          <a:prstGeom prst="straightConnector1">
            <a:avLst/>
          </a:prstGeom>
          <a:noFill/>
          <a:ln cap="flat" cmpd="sng" w="12700">
            <a:solidFill>
              <a:srgbClr val="FEFEFE"/>
            </a:solidFill>
            <a:prstDash val="solid"/>
            <a:round/>
            <a:headEnd len="sm" w="sm" type="none"/>
            <a:tailEnd len="sm" w="sm" type="none"/>
          </a:ln>
        </p:spPr>
      </p:cxnSp>
      <p:pic>
        <p:nvPicPr>
          <p:cNvPr descr="Question marks in a line and one question mark is lit" id="211" name="Google Shape;211;p6"/>
          <p:cNvPicPr preferRelativeResize="0"/>
          <p:nvPr/>
        </p:nvPicPr>
        <p:blipFill rotWithShape="1">
          <a:blip r:embed="rId3">
            <a:alphaModFix/>
          </a:blip>
          <a:srcRect b="25611" l="0" r="0" t="13994"/>
          <a:stretch/>
        </p:blipFill>
        <p:spPr>
          <a:xfrm>
            <a:off x="-32" y="10"/>
            <a:ext cx="12192031" cy="4915066"/>
          </a:xfrm>
          <a:prstGeom prst="rect">
            <a:avLst/>
          </a:prstGeom>
          <a:noFill/>
          <a:ln>
            <a:noFill/>
          </a:ln>
        </p:spPr>
      </p:pic>
      <p:sp>
        <p:nvSpPr>
          <p:cNvPr id="212" name="Google Shape;212;p6"/>
          <p:cNvSpPr/>
          <p:nvPr/>
        </p:nvSpPr>
        <p:spPr>
          <a:xfrm>
            <a:off x="1507" y="4915076"/>
            <a:ext cx="12188952" cy="1942924"/>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6"/>
          <p:cNvSpPr txBox="1"/>
          <p:nvPr>
            <p:ph type="title"/>
          </p:nvPr>
        </p:nvSpPr>
        <p:spPr>
          <a:xfrm>
            <a:off x="828675" y="5120639"/>
            <a:ext cx="7137263" cy="1280161"/>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rgbClr val="FFFFFF"/>
              </a:buClr>
              <a:buSzPts val="4800"/>
              <a:buFont typeface="Geo"/>
              <a:buNone/>
            </a:pPr>
            <a:r>
              <a:rPr lang="en-US" sz="4800">
                <a:solidFill>
                  <a:srgbClr val="FFFFFF"/>
                </a:solidFill>
                <a:latin typeface="Arial"/>
                <a:ea typeface="Arial"/>
                <a:cs typeface="Arial"/>
                <a:sym typeface="Arial"/>
              </a:rPr>
              <a:t>So, What is the Process?</a:t>
            </a:r>
            <a:endParaRPr>
              <a:latin typeface="Arial"/>
              <a:ea typeface="Arial"/>
              <a:cs typeface="Arial"/>
              <a:sym typeface="Arial"/>
            </a:endParaRPr>
          </a:p>
        </p:txBody>
      </p:sp>
      <p:cxnSp>
        <p:nvCxnSpPr>
          <p:cNvPr id="214" name="Google Shape;214;p6"/>
          <p:cNvCxnSpPr/>
          <p:nvPr/>
        </p:nvCxnSpPr>
        <p:spPr>
          <a:xfrm rot="-5400000">
            <a:off x="7532813" y="5760720"/>
            <a:ext cx="1188720" cy="0"/>
          </a:xfrm>
          <a:prstGeom prst="straightConnector1">
            <a:avLst/>
          </a:prstGeom>
          <a:noFill/>
          <a:ln cap="flat" cmpd="sng" w="19050">
            <a:solidFill>
              <a:schemeClr val="accent1"/>
            </a:solidFill>
            <a:prstDash val="solid"/>
            <a:round/>
            <a:headEnd len="sm" w="sm" type="none"/>
            <a:tailEnd len="sm" w="sm" type="none"/>
          </a:ln>
        </p:spPr>
      </p:cxnSp>
      <p:sp>
        <p:nvSpPr>
          <p:cNvPr id="215" name="Google Shape;215;p6"/>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9" name="Shape 219"/>
        <p:cNvGrpSpPr/>
        <p:nvPr/>
      </p:nvGrpSpPr>
      <p:grpSpPr>
        <a:xfrm>
          <a:off x="0" y="0"/>
          <a:ext cx="0" cy="0"/>
          <a:chOff x="0" y="0"/>
          <a:chExt cx="0" cy="0"/>
        </a:xfrm>
      </p:grpSpPr>
      <p:sp>
        <p:nvSpPr>
          <p:cNvPr id="220" name="Google Shape;220;p7"/>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1" name="Google Shape;221;p7"/>
          <p:cNvCxnSpPr/>
          <p:nvPr/>
        </p:nvCxnSpPr>
        <p:spPr>
          <a:xfrm>
            <a:off x="1207658" y="4474741"/>
            <a:ext cx="9875520" cy="0"/>
          </a:xfrm>
          <a:prstGeom prst="straightConnector1">
            <a:avLst/>
          </a:prstGeom>
          <a:noFill/>
          <a:ln cap="flat" cmpd="sng" w="12700">
            <a:solidFill>
              <a:srgbClr val="3F3F3F"/>
            </a:solidFill>
            <a:prstDash val="solid"/>
            <a:round/>
            <a:headEnd len="sm" w="sm" type="none"/>
            <a:tailEnd len="sm" w="sm" type="none"/>
          </a:ln>
        </p:spPr>
      </p:cxnSp>
      <p:sp>
        <p:nvSpPr>
          <p:cNvPr id="222" name="Google Shape;222;p7"/>
          <p:cNvSpPr/>
          <p:nvPr/>
        </p:nvSpPr>
        <p:spPr>
          <a:xfrm>
            <a:off x="0" y="0"/>
            <a:ext cx="12192001"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23" name="Google Shape;223;p7"/>
          <p:cNvSpPr txBox="1"/>
          <p:nvPr>
            <p:ph type="title"/>
          </p:nvPr>
        </p:nvSpPr>
        <p:spPr>
          <a:xfrm>
            <a:off x="1187355" y="4374204"/>
            <a:ext cx="9818390" cy="102930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262626"/>
              </a:buClr>
              <a:buSzPts val="4800"/>
              <a:buFont typeface="Geo"/>
              <a:buNone/>
            </a:pPr>
            <a:r>
              <a:rPr lang="en-US" sz="4800">
                <a:solidFill>
                  <a:srgbClr val="262626"/>
                </a:solidFill>
                <a:latin typeface="Arial"/>
                <a:ea typeface="Arial"/>
                <a:cs typeface="Arial"/>
                <a:sym typeface="Arial"/>
              </a:rPr>
              <a:t>Process</a:t>
            </a:r>
            <a:endParaRPr>
              <a:latin typeface="Arial"/>
              <a:ea typeface="Arial"/>
              <a:cs typeface="Arial"/>
              <a:sym typeface="Arial"/>
            </a:endParaRPr>
          </a:p>
        </p:txBody>
      </p:sp>
      <p:pic>
        <p:nvPicPr>
          <p:cNvPr descr="Text&#10;&#10;Description automatically generated with low confidence" id="224" name="Google Shape;224;p7"/>
          <p:cNvPicPr preferRelativeResize="0"/>
          <p:nvPr>
            <p:ph idx="1" type="body"/>
          </p:nvPr>
        </p:nvPicPr>
        <p:blipFill rotWithShape="1">
          <a:blip r:embed="rId3">
            <a:alphaModFix/>
          </a:blip>
          <a:srcRect b="0" l="0" r="0" t="0"/>
          <a:stretch/>
        </p:blipFill>
        <p:spPr>
          <a:xfrm>
            <a:off x="0" y="1663249"/>
            <a:ext cx="12261177" cy="2912030"/>
          </a:xfrm>
          <a:prstGeom prst="rect">
            <a:avLst/>
          </a:prstGeom>
          <a:noFill/>
          <a:ln>
            <a:noFill/>
          </a:ln>
        </p:spPr>
      </p:pic>
      <p:cxnSp>
        <p:nvCxnSpPr>
          <p:cNvPr id="225" name="Google Shape;225;p7"/>
          <p:cNvCxnSpPr/>
          <p:nvPr/>
        </p:nvCxnSpPr>
        <p:spPr>
          <a:xfrm>
            <a:off x="1295400" y="5569068"/>
            <a:ext cx="9601200" cy="0"/>
          </a:xfrm>
          <a:prstGeom prst="straightConnector1">
            <a:avLst/>
          </a:prstGeom>
          <a:noFill/>
          <a:ln cap="flat" cmpd="sng" w="12700">
            <a:solidFill>
              <a:srgbClr val="3F3F3F"/>
            </a:solidFill>
            <a:prstDash val="solid"/>
            <a:round/>
            <a:headEnd len="sm" w="sm" type="none"/>
            <a:tailEnd len="sm" w="sm" type="none"/>
          </a:ln>
        </p:spPr>
      </p:cxnSp>
      <p:sp>
        <p:nvSpPr>
          <p:cNvPr id="226" name="Google Shape;226;p7"/>
          <p:cNvSpPr/>
          <p:nvPr/>
        </p:nvSpPr>
        <p:spPr>
          <a:xfrm>
            <a:off x="0" y="6400800"/>
            <a:ext cx="12192000"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7"/>
          <p:cNvSpPr txBox="1"/>
          <p:nvPr/>
        </p:nvSpPr>
        <p:spPr>
          <a:xfrm>
            <a:off x="1479624" y="964550"/>
            <a:ext cx="10299999"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              i)                                                                 ii)                                         iii)</a:t>
            </a:r>
            <a:endParaRPr b="0" i="0" sz="1400" u="none" cap="none" strike="noStrike">
              <a:solidFill>
                <a:srgbClr val="000000"/>
              </a:solidFill>
              <a:latin typeface="Arial"/>
              <a:ea typeface="Arial"/>
              <a:cs typeface="Arial"/>
              <a:sym typeface="Arial"/>
            </a:endParaRPr>
          </a:p>
        </p:txBody>
      </p:sp>
      <p:sp>
        <p:nvSpPr>
          <p:cNvPr id="228" name="Google Shape;228;p7"/>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2" name="Shape 232"/>
        <p:cNvGrpSpPr/>
        <p:nvPr/>
      </p:nvGrpSpPr>
      <p:grpSpPr>
        <a:xfrm>
          <a:off x="0" y="0"/>
          <a:ext cx="0" cy="0"/>
          <a:chOff x="0" y="0"/>
          <a:chExt cx="0" cy="0"/>
        </a:xfrm>
      </p:grpSpPr>
      <p:sp>
        <p:nvSpPr>
          <p:cNvPr id="233" name="Google Shape;233;p8"/>
          <p:cNvSpPr/>
          <p:nvPr/>
        </p:nvSpPr>
        <p:spPr>
          <a:xfrm>
            <a:off x="0" y="0"/>
            <a:ext cx="12192001"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4" name="Google Shape;234;p8"/>
          <p:cNvSpPr txBox="1"/>
          <p:nvPr>
            <p:ph type="title"/>
          </p:nvPr>
        </p:nvSpPr>
        <p:spPr>
          <a:xfrm>
            <a:off x="878911" y="643468"/>
            <a:ext cx="3177847" cy="167418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000"/>
              <a:buFont typeface="Geo"/>
              <a:buNone/>
            </a:pPr>
            <a:r>
              <a:rPr lang="en-US" sz="4000">
                <a:latin typeface="Arial"/>
                <a:ea typeface="Arial"/>
                <a:cs typeface="Arial"/>
                <a:sym typeface="Arial"/>
              </a:rPr>
              <a:t>Interlude</a:t>
            </a:r>
            <a:endParaRPr>
              <a:latin typeface="Arial"/>
              <a:ea typeface="Arial"/>
              <a:cs typeface="Arial"/>
              <a:sym typeface="Arial"/>
            </a:endParaRPr>
          </a:p>
        </p:txBody>
      </p:sp>
      <p:cxnSp>
        <p:nvCxnSpPr>
          <p:cNvPr id="235" name="Google Shape;235;p8"/>
          <p:cNvCxnSpPr/>
          <p:nvPr/>
        </p:nvCxnSpPr>
        <p:spPr>
          <a:xfrm>
            <a:off x="962164" y="2478513"/>
            <a:ext cx="2926080" cy="0"/>
          </a:xfrm>
          <a:prstGeom prst="straightConnector1">
            <a:avLst/>
          </a:prstGeom>
          <a:noFill/>
          <a:ln cap="flat" cmpd="sng" w="12700">
            <a:solidFill>
              <a:srgbClr val="3F3F3F"/>
            </a:solidFill>
            <a:prstDash val="solid"/>
            <a:round/>
            <a:headEnd len="sm" w="sm" type="none"/>
            <a:tailEnd len="sm" w="sm" type="none"/>
          </a:ln>
        </p:spPr>
      </p:cxnSp>
      <p:sp>
        <p:nvSpPr>
          <p:cNvPr id="236" name="Google Shape;236;p8"/>
          <p:cNvSpPr txBox="1"/>
          <p:nvPr>
            <p:ph idx="1" type="body"/>
          </p:nvPr>
        </p:nvSpPr>
        <p:spPr>
          <a:xfrm>
            <a:off x="858064" y="2639380"/>
            <a:ext cx="3205049" cy="3229714"/>
          </a:xfrm>
          <a:prstGeom prst="rect">
            <a:avLst/>
          </a:prstGeom>
          <a:noFill/>
          <a:ln>
            <a:noFill/>
          </a:ln>
        </p:spPr>
        <p:txBody>
          <a:bodyPr anchorCtr="0" anchor="t" bIns="45700" lIns="0" spcFirstLastPara="1" rIns="0" wrap="square" tIns="45700">
            <a:normAutofit fontScale="92500" lnSpcReduction="20000"/>
          </a:bodyPr>
          <a:lstStyle/>
          <a:p>
            <a:pPr indent="-99853" lvl="0" marL="91440" rtl="0" algn="l">
              <a:lnSpc>
                <a:spcPct val="100000"/>
              </a:lnSpc>
              <a:spcBef>
                <a:spcPts val="0"/>
              </a:spcBef>
              <a:spcAft>
                <a:spcPts val="0"/>
              </a:spcAft>
              <a:buSzPct val="100000"/>
              <a:buChar char=" "/>
            </a:pPr>
            <a:r>
              <a:rPr lang="en-US" sz="1700"/>
              <a:t>          </a:t>
            </a:r>
            <a:r>
              <a:rPr lang="en-US" u="sng"/>
              <a:t>Known Values</a:t>
            </a:r>
            <a:endParaRPr/>
          </a:p>
          <a:p>
            <a:pPr indent="-99853" lvl="0" marL="91440" rtl="0" algn="l">
              <a:lnSpc>
                <a:spcPct val="100000"/>
              </a:lnSpc>
              <a:spcBef>
                <a:spcPts val="1400"/>
              </a:spcBef>
              <a:spcAft>
                <a:spcPts val="0"/>
              </a:spcAft>
              <a:buSzPct val="100000"/>
              <a:buChar char=" "/>
            </a:pPr>
            <a:r>
              <a:rPr lang="en-US" sz="1700">
                <a:latin typeface="Cambria Math"/>
                <a:ea typeface="Cambria Math"/>
                <a:cs typeface="Cambria Math"/>
                <a:sym typeface="Cambria Math"/>
              </a:rPr>
              <a:t>      s(x,y) – Field Distribution </a:t>
            </a:r>
            <a:endParaRPr/>
          </a:p>
          <a:p>
            <a:pPr indent="-99853" lvl="0" marL="91440" rtl="0" algn="l">
              <a:lnSpc>
                <a:spcPct val="100000"/>
              </a:lnSpc>
              <a:spcBef>
                <a:spcPts val="1400"/>
              </a:spcBef>
              <a:spcAft>
                <a:spcPts val="0"/>
              </a:spcAft>
              <a:buSzPct val="100000"/>
              <a:buChar char=" "/>
            </a:pPr>
            <a:r>
              <a:rPr lang="en-US" sz="1700">
                <a:latin typeface="Cambria Math"/>
                <a:ea typeface="Cambria Math"/>
                <a:cs typeface="Cambria Math"/>
                <a:sym typeface="Cambria Math"/>
              </a:rPr>
              <a:t>      δ(x,y) – Delta Function</a:t>
            </a:r>
            <a:endParaRPr/>
          </a:p>
          <a:p>
            <a:pPr indent="0" lvl="0" marL="0" rtl="0" algn="l">
              <a:lnSpc>
                <a:spcPct val="100000"/>
              </a:lnSpc>
              <a:spcBef>
                <a:spcPts val="1400"/>
              </a:spcBef>
              <a:spcAft>
                <a:spcPts val="0"/>
              </a:spcAft>
              <a:buSzPct val="100000"/>
              <a:buNone/>
            </a:pPr>
            <a:r>
              <a:rPr lang="en-US" sz="1700">
                <a:latin typeface="Cambria Math"/>
                <a:ea typeface="Cambria Math"/>
                <a:cs typeface="Cambria Math"/>
                <a:sym typeface="Cambria Math"/>
              </a:rPr>
              <a:t>        h(x,y) – Impulse Response</a:t>
            </a:r>
            <a:endParaRPr/>
          </a:p>
          <a:p>
            <a:pPr indent="0" lvl="0" marL="0" rtl="0" algn="l">
              <a:lnSpc>
                <a:spcPct val="100000"/>
              </a:lnSpc>
              <a:spcBef>
                <a:spcPts val="1400"/>
              </a:spcBef>
              <a:spcAft>
                <a:spcPts val="0"/>
              </a:spcAft>
              <a:buSzPct val="100000"/>
              <a:buNone/>
            </a:pPr>
            <a:r>
              <a:t/>
            </a:r>
            <a:endParaRPr sz="1700">
              <a:latin typeface="Cambria Math"/>
              <a:ea typeface="Cambria Math"/>
              <a:cs typeface="Cambria Math"/>
              <a:sym typeface="Cambria Math"/>
            </a:endParaRPr>
          </a:p>
          <a:p>
            <a:pPr indent="0" lvl="0" marL="0" rtl="0" algn="l">
              <a:lnSpc>
                <a:spcPct val="100000"/>
              </a:lnSpc>
              <a:spcBef>
                <a:spcPts val="1400"/>
              </a:spcBef>
              <a:spcAft>
                <a:spcPts val="0"/>
              </a:spcAft>
              <a:buSzPct val="100000"/>
              <a:buNone/>
            </a:pPr>
            <a:r>
              <a:rPr lang="en-US" sz="1700"/>
              <a:t>          </a:t>
            </a:r>
            <a:r>
              <a:rPr lang="en-US" u="sng"/>
              <a:t>Unknown Values</a:t>
            </a:r>
            <a:endParaRPr/>
          </a:p>
          <a:p>
            <a:pPr indent="-99853" lvl="0" marL="91440" rtl="0" algn="l">
              <a:lnSpc>
                <a:spcPct val="100000"/>
              </a:lnSpc>
              <a:spcBef>
                <a:spcPts val="1400"/>
              </a:spcBef>
              <a:spcAft>
                <a:spcPts val="0"/>
              </a:spcAft>
              <a:buSzPct val="100000"/>
              <a:buChar char=" "/>
            </a:pPr>
            <a:r>
              <a:rPr lang="en-US" sz="1700">
                <a:latin typeface="Cambria Math"/>
                <a:ea typeface="Cambria Math"/>
                <a:cs typeface="Cambria Math"/>
                <a:sym typeface="Cambria Math"/>
              </a:rPr>
              <a:t>            r(x,y) – reflection </a:t>
            </a:r>
            <a:endParaRPr/>
          </a:p>
          <a:p>
            <a:pPr indent="-99853" lvl="0" marL="91440" rtl="0" algn="l">
              <a:lnSpc>
                <a:spcPct val="100000"/>
              </a:lnSpc>
              <a:spcBef>
                <a:spcPts val="1400"/>
              </a:spcBef>
              <a:spcAft>
                <a:spcPts val="0"/>
              </a:spcAft>
              <a:buSzPct val="100000"/>
              <a:buChar char=" "/>
            </a:pPr>
            <a:r>
              <a:rPr lang="en-US" sz="1700">
                <a:latin typeface="Cambria Math"/>
                <a:ea typeface="Cambria Math"/>
                <a:cs typeface="Cambria Math"/>
                <a:sym typeface="Cambria Math"/>
              </a:rPr>
              <a:t>                           coefficient			       </a:t>
            </a:r>
            <a:endParaRPr/>
          </a:p>
        </p:txBody>
      </p:sp>
      <p:pic>
        <p:nvPicPr>
          <p:cNvPr descr="Diagram&#10;&#10;Description automatically generated" id="237" name="Google Shape;237;p8"/>
          <p:cNvPicPr preferRelativeResize="0"/>
          <p:nvPr/>
        </p:nvPicPr>
        <p:blipFill rotWithShape="1">
          <a:blip r:embed="rId3">
            <a:alphaModFix/>
          </a:blip>
          <a:srcRect b="0" l="0" r="0" t="0"/>
          <a:stretch/>
        </p:blipFill>
        <p:spPr>
          <a:xfrm>
            <a:off x="4653447" y="1584830"/>
            <a:ext cx="6892560" cy="3342892"/>
          </a:xfrm>
          <a:prstGeom prst="rect">
            <a:avLst/>
          </a:prstGeom>
          <a:noFill/>
          <a:ln>
            <a:noFill/>
          </a:ln>
        </p:spPr>
      </p:pic>
      <p:sp>
        <p:nvSpPr>
          <p:cNvPr id="238" name="Google Shape;238;p8"/>
          <p:cNvSpPr/>
          <p:nvPr/>
        </p:nvSpPr>
        <p:spPr>
          <a:xfrm>
            <a:off x="0" y="6400800"/>
            <a:ext cx="12192000" cy="457200"/>
          </a:xfrm>
          <a:prstGeom prst="rect">
            <a:avLst/>
          </a:pr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9" name="Google Shape;239;p8"/>
          <p:cNvPicPr preferRelativeResize="0"/>
          <p:nvPr/>
        </p:nvPicPr>
        <p:blipFill rotWithShape="1">
          <a:blip r:embed="rId4">
            <a:alphaModFix/>
          </a:blip>
          <a:srcRect b="0" l="0" r="0" t="0"/>
          <a:stretch/>
        </p:blipFill>
        <p:spPr>
          <a:xfrm>
            <a:off x="4653450" y="1853523"/>
            <a:ext cx="933675" cy="785843"/>
          </a:xfrm>
          <a:prstGeom prst="rect">
            <a:avLst/>
          </a:prstGeom>
          <a:noFill/>
          <a:ln>
            <a:noFill/>
          </a:ln>
        </p:spPr>
      </p:pic>
      <p:pic>
        <p:nvPicPr>
          <p:cNvPr id="240" name="Google Shape;240;p8"/>
          <p:cNvPicPr preferRelativeResize="0"/>
          <p:nvPr/>
        </p:nvPicPr>
        <p:blipFill rotWithShape="1">
          <a:blip r:embed="rId5">
            <a:alphaModFix/>
          </a:blip>
          <a:srcRect b="0" l="0" r="0" t="0"/>
          <a:stretch/>
        </p:blipFill>
        <p:spPr>
          <a:xfrm>
            <a:off x="4648023" y="3331725"/>
            <a:ext cx="944531" cy="785850"/>
          </a:xfrm>
          <a:prstGeom prst="rect">
            <a:avLst/>
          </a:prstGeom>
          <a:noFill/>
          <a:ln>
            <a:noFill/>
          </a:ln>
        </p:spPr>
      </p:pic>
      <p:pic>
        <p:nvPicPr>
          <p:cNvPr id="241" name="Google Shape;241;p8"/>
          <p:cNvPicPr preferRelativeResize="0"/>
          <p:nvPr/>
        </p:nvPicPr>
        <p:blipFill rotWithShape="1">
          <a:blip r:embed="rId6">
            <a:alphaModFix/>
          </a:blip>
          <a:srcRect b="0" l="0" r="0" t="0"/>
          <a:stretch/>
        </p:blipFill>
        <p:spPr>
          <a:xfrm>
            <a:off x="10322500" y="1853537"/>
            <a:ext cx="729950" cy="659075"/>
          </a:xfrm>
          <a:prstGeom prst="rect">
            <a:avLst/>
          </a:prstGeom>
          <a:noFill/>
          <a:ln>
            <a:noFill/>
          </a:ln>
        </p:spPr>
      </p:pic>
      <p:pic>
        <p:nvPicPr>
          <p:cNvPr id="242" name="Google Shape;242;p8"/>
          <p:cNvPicPr preferRelativeResize="0"/>
          <p:nvPr/>
        </p:nvPicPr>
        <p:blipFill rotWithShape="1">
          <a:blip r:embed="rId7">
            <a:alphaModFix/>
          </a:blip>
          <a:srcRect b="0" l="0" r="0" t="0"/>
          <a:stretch/>
        </p:blipFill>
        <p:spPr>
          <a:xfrm>
            <a:off x="10437572" y="3331722"/>
            <a:ext cx="673560" cy="659075"/>
          </a:xfrm>
          <a:prstGeom prst="rect">
            <a:avLst/>
          </a:prstGeom>
          <a:noFill/>
          <a:ln>
            <a:noFill/>
          </a:ln>
        </p:spPr>
      </p:pic>
      <p:pic>
        <p:nvPicPr>
          <p:cNvPr id="243" name="Google Shape;243;p8"/>
          <p:cNvPicPr preferRelativeResize="0"/>
          <p:nvPr/>
        </p:nvPicPr>
        <p:blipFill rotWithShape="1">
          <a:blip r:embed="rId8">
            <a:alphaModFix/>
          </a:blip>
          <a:srcRect b="0" l="0" r="0" t="0"/>
          <a:stretch/>
        </p:blipFill>
        <p:spPr>
          <a:xfrm>
            <a:off x="6250300" y="4242750"/>
            <a:ext cx="3390900" cy="1181100"/>
          </a:xfrm>
          <a:prstGeom prst="rect">
            <a:avLst/>
          </a:prstGeom>
          <a:noFill/>
          <a:ln>
            <a:noFill/>
          </a:ln>
        </p:spPr>
      </p:pic>
      <p:sp>
        <p:nvSpPr>
          <p:cNvPr id="244" name="Google Shape;244;p8"/>
          <p:cNvSpPr txBox="1"/>
          <p:nvPr>
            <p:ph idx="12" type="sldNum"/>
          </p:nvPr>
        </p:nvSpPr>
        <p:spPr>
          <a:xfrm>
            <a:off x="10993582" y="6446838"/>
            <a:ext cx="7800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RetrospectVTI">
  <a:themeElements>
    <a:clrScheme name="Custom 40">
      <a:dk1>
        <a:srgbClr val="000000"/>
      </a:dk1>
      <a:lt1>
        <a:srgbClr val="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RetrospectVTI">
  <a:themeElements>
    <a:clrScheme name="Custom 40">
      <a:dk1>
        <a:srgbClr val="000000"/>
      </a:dk1>
      <a:lt1>
        <a:srgbClr val="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2022-08-01T18:08:00Z</dcterms:created>
  <dc:creator>Garrett Fairbanks</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